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15119350" cy="10691813"/>
  <p:notesSz cx="9601200" cy="15087600"/>
  <p:defaultTextStyle>
    <a:defPPr>
      <a:defRPr lang="fr-FR"/>
    </a:defPPr>
    <a:lvl1pPr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736600" indent="-209550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473200" indent="-419100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2209800" indent="-630238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947988" indent="-839788" algn="l" defTabSz="7366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003"/>
    <a:srgbClr val="73B632"/>
    <a:srgbClr val="194575"/>
    <a:srgbClr val="E52769"/>
    <a:srgbClr val="008935"/>
    <a:srgbClr val="FF5D8B"/>
    <a:srgbClr val="00FF00"/>
    <a:srgbClr val="DB5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1" d="100"/>
          <a:sy n="71" d="100"/>
        </p:scale>
        <p:origin x="-1470" y="-96"/>
      </p:cViewPr>
      <p:guideLst>
        <p:guide orient="horz" pos="2732"/>
        <p:guide orient="horz" pos="4592"/>
        <p:guide orient="horz" pos="3594"/>
        <p:guide pos="7075"/>
        <p:guide pos="49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04" d="100"/>
          <a:sy n="104" d="100"/>
        </p:scale>
        <p:origin x="-2592" y="-104"/>
      </p:cViewPr>
      <p:guideLst>
        <p:guide orient="horz" pos="4752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B2C34512-0355-455F-84D8-A6D5948B711A}" type="datetime1">
              <a:rPr lang="fr-FR" altLang="fr-FR"/>
              <a:pPr/>
              <a:t>26/12/2019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BB3D6791-C365-403C-BB1C-37E4BA66DE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614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754063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5B6B1F05-2156-4A13-99AF-CF026A93A9AC}" type="datetime1">
              <a:rPr lang="fr-FR" altLang="fr-FR"/>
              <a:pPr/>
              <a:t>26/12/2019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01688" y="1131888"/>
            <a:ext cx="7997825" cy="565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141074" tIns="70537" rIns="141074" bIns="7053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60438" y="7165975"/>
            <a:ext cx="7680325" cy="6789738"/>
          </a:xfrm>
          <a:prstGeom prst="rect">
            <a:avLst/>
          </a:prstGeom>
        </p:spPr>
        <p:txBody>
          <a:bodyPr vert="horz" wrap="square" lIns="141074" tIns="70537" rIns="141074" bIns="7053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CA" altLang="fr-FR" smtClean="0"/>
              <a:t>Cliquez pour modifier les styles du texte du masque</a:t>
            </a:r>
          </a:p>
          <a:p>
            <a:pPr lvl="1"/>
            <a:r>
              <a:rPr lang="fr-CA" altLang="fr-FR" smtClean="0"/>
              <a:t>Deuxième niveau</a:t>
            </a:r>
          </a:p>
          <a:p>
            <a:pPr lvl="2"/>
            <a:r>
              <a:rPr lang="fr-CA" altLang="fr-FR" smtClean="0"/>
              <a:t>Troisième niveau</a:t>
            </a:r>
          </a:p>
          <a:p>
            <a:pPr lvl="3"/>
            <a:r>
              <a:rPr lang="fr-CA" altLang="fr-FR" smtClean="0"/>
              <a:t>Quatrième niveau</a:t>
            </a:r>
          </a:p>
          <a:p>
            <a:pPr lvl="4"/>
            <a:r>
              <a:rPr lang="fr-CA" altLang="fr-FR" smtClean="0"/>
              <a:t>Cinquième niveau</a:t>
            </a:r>
            <a:endParaRPr lang="fr-FR" altLang="fr-FR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defTabSz="987425">
              <a:defRPr sz="19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438775" y="14330363"/>
            <a:ext cx="4160838" cy="754062"/>
          </a:xfrm>
          <a:prstGeom prst="rect">
            <a:avLst/>
          </a:prstGeom>
        </p:spPr>
        <p:txBody>
          <a:bodyPr vert="horz" wrap="square" lIns="141074" tIns="70537" rIns="141074" bIns="70537" numCol="1" anchor="b" anchorCtr="0" compatLnSpc="1">
            <a:prstTxWarp prst="textNoShape">
              <a:avLst/>
            </a:prstTxWarp>
          </a:bodyPr>
          <a:lstStyle>
            <a:lvl1pPr algn="r">
              <a:defRPr sz="1900">
                <a:latin typeface="Calibri" pitchFamily="34" charset="0"/>
              </a:defRPr>
            </a:lvl1pPr>
          </a:lstStyle>
          <a:p>
            <a:fld id="{E554E732-2743-44BE-865D-DF52C99E4CE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066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7366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4732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209800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947988" algn="l" defTabSz="736600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687181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4424617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5162053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5899489" algn="l" defTabSz="73743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ce réservé de l’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mtClean="0">
                <a:ea typeface="ＭＳ Ｐゴシック" pitchFamily="34" charset="-128"/>
              </a:rPr>
              <a:t>Charte 4 produits Pré-dilution</a:t>
            </a:r>
          </a:p>
        </p:txBody>
      </p:sp>
      <p:sp>
        <p:nvSpPr>
          <p:cNvPr id="51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AC101CE-C2FD-49CE-9DE8-A1CDA5B6535E}" type="slidenum">
              <a:rPr lang="fr-FR" altLang="fr-FR" sz="1900">
                <a:latin typeface="Calibri" pitchFamily="34" charset="0"/>
              </a:rPr>
              <a:pPr eaLnBrk="1" hangingPunct="1"/>
              <a:t>1</a:t>
            </a:fld>
            <a:endParaRPr lang="fr-FR" altLang="fr-FR" sz="19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45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75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emf"/><Relationship Id="rId26" Type="http://schemas.openxmlformats.org/officeDocument/2006/relationships/image" Target="../media/image23.png"/><Relationship Id="rId3" Type="http://schemas.openxmlformats.org/officeDocument/2006/relationships/theme" Target="../theme/theme1.xml"/><Relationship Id="rId21" Type="http://schemas.openxmlformats.org/officeDocument/2006/relationships/image" Target="../media/image18.emf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emf"/><Relationship Id="rId25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emf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24" Type="http://schemas.openxmlformats.org/officeDocument/2006/relationships/image" Target="../media/image21.jpeg"/><Relationship Id="rId5" Type="http://schemas.openxmlformats.org/officeDocument/2006/relationships/image" Target="../media/image2.png"/><Relationship Id="rId15" Type="http://schemas.openxmlformats.org/officeDocument/2006/relationships/image" Target="../media/image12.emf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emf"/><Relationship Id="rId19" Type="http://schemas.openxmlformats.org/officeDocument/2006/relationships/image" Target="../media/image16.jpeg"/><Relationship Id="rId31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6.emf"/><Relationship Id="rId14" Type="http://schemas.openxmlformats.org/officeDocument/2006/relationships/image" Target="../media/image11.jpeg"/><Relationship Id="rId22" Type="http://schemas.openxmlformats.org/officeDocument/2006/relationships/image" Target="../media/image19.emf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2808288"/>
            <a:ext cx="695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Autre processus 10"/>
          <p:cNvSpPr>
            <a:spLocks noChangeArrowheads="1"/>
          </p:cNvSpPr>
          <p:nvPr userDrawn="1"/>
        </p:nvSpPr>
        <p:spPr bwMode="auto">
          <a:xfrm>
            <a:off x="1655763" y="1195388"/>
            <a:ext cx="5478462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194575"/>
                </a:solidFill>
                <a:latin typeface="Calibri" pitchFamily="34" charset="0"/>
              </a:rPr>
              <a:t>Produit Bleu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pic>
        <p:nvPicPr>
          <p:cNvPr id="1028" name="Image 6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100" y="10023475"/>
            <a:ext cx="2346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 4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5" y="9983788"/>
            <a:ext cx="1990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7561263" y="520700"/>
            <a:ext cx="0" cy="1007745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6337" y="653304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9" name="ZoneTexte 7"/>
          <p:cNvSpPr txBox="1">
            <a:spLocks noChangeArrowheads="1"/>
          </p:cNvSpPr>
          <p:nvPr userDrawn="1"/>
        </p:nvSpPr>
        <p:spPr bwMode="auto">
          <a:xfrm>
            <a:off x="193675" y="520700"/>
            <a:ext cx="4964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rgbClr val="42B003"/>
                </a:solidFill>
                <a:latin typeface="Calibri" pitchFamily="34" charset="0"/>
              </a:rPr>
              <a:t>Nettoyage </a:t>
            </a:r>
            <a:r>
              <a:rPr lang="fr-FR" altLang="fr-FR" sz="2800" b="1">
                <a:solidFill>
                  <a:srgbClr val="42B003"/>
                </a:solidFill>
              </a:rPr>
              <a:t>multi-surfaces</a:t>
            </a:r>
            <a:endParaRPr lang="fr-FR" altLang="fr-FR" sz="2800" b="1">
              <a:solidFill>
                <a:srgbClr val="42B003"/>
              </a:solidFill>
              <a:latin typeface="Calibri" pitchFamily="34" charset="0"/>
            </a:endParaRPr>
          </a:p>
        </p:txBody>
      </p:sp>
      <p:pic>
        <p:nvPicPr>
          <p:cNvPr id="1033" name="Imag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706688"/>
            <a:ext cx="14319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22"/>
          <p:cNvCxnSpPr/>
          <p:nvPr userDrawn="1"/>
        </p:nvCxnSpPr>
        <p:spPr>
          <a:xfrm flipH="1">
            <a:off x="274638" y="5092700"/>
            <a:ext cx="145780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52"/>
          <p:cNvSpPr>
            <a:spLocks noChangeArrowheads="1"/>
          </p:cNvSpPr>
          <p:nvPr userDrawn="1"/>
        </p:nvSpPr>
        <p:spPr bwMode="auto">
          <a:xfrm>
            <a:off x="1709738" y="4551363"/>
            <a:ext cx="33035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1036" name="Imag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987550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Image 2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9875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Image 2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330325"/>
            <a:ext cx="1304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à coins arrondis 29"/>
          <p:cNvSpPr/>
          <p:nvPr userDrawn="1"/>
        </p:nvSpPr>
        <p:spPr>
          <a:xfrm>
            <a:off x="1296988" y="9894888"/>
            <a:ext cx="5935662" cy="682625"/>
          </a:xfrm>
          <a:prstGeom prst="roundRect">
            <a:avLst/>
          </a:prstGeom>
          <a:solidFill>
            <a:srgbClr val="42B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37071">
              <a:defRPr/>
            </a:pPr>
            <a:r>
              <a:rPr lang="fr-FR" altLang="fr-FR" b="1" dirty="0"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rPr>
              <a:t>NE PAS JETER LES BIDONS DOSEURS VIDES</a:t>
            </a:r>
          </a:p>
        </p:txBody>
      </p:sp>
      <p:cxnSp>
        <p:nvCxnSpPr>
          <p:cNvPr id="31" name="Connecteur droit 30"/>
          <p:cNvCxnSpPr/>
          <p:nvPr userDrawn="1"/>
        </p:nvCxnSpPr>
        <p:spPr>
          <a:xfrm flipH="1">
            <a:off x="277813" y="974883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1" name="Image 3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988218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/>
          <p:cNvSpPr txBox="1"/>
          <p:nvPr userDrawn="1"/>
        </p:nvSpPr>
        <p:spPr>
          <a:xfrm>
            <a:off x="5534025" y="3197225"/>
            <a:ext cx="665163" cy="1017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7030A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pic>
        <p:nvPicPr>
          <p:cNvPr id="1043" name="Image 3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3297238"/>
            <a:ext cx="12001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Autre processus 43"/>
          <p:cNvSpPr>
            <a:spLocks noChangeArrowheads="1"/>
          </p:cNvSpPr>
          <p:nvPr userDrawn="1"/>
        </p:nvSpPr>
        <p:spPr bwMode="auto">
          <a:xfrm>
            <a:off x="9259888" y="1189038"/>
            <a:ext cx="5592762" cy="71596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E52769"/>
                </a:solidFill>
                <a:latin typeface="Calibri" pitchFamily="34" charset="0"/>
              </a:rPr>
              <a:t>Produit Rose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45" name="ZoneTexte 7"/>
          <p:cNvSpPr txBox="1">
            <a:spLocks noChangeArrowheads="1"/>
          </p:cNvSpPr>
          <p:nvPr userDrawn="1"/>
        </p:nvSpPr>
        <p:spPr bwMode="auto">
          <a:xfrm>
            <a:off x="7748588" y="541338"/>
            <a:ext cx="5026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sanitaires</a:t>
            </a:r>
          </a:p>
        </p:txBody>
      </p:sp>
      <p:sp>
        <p:nvSpPr>
          <p:cNvPr id="46" name="Rectangle 52"/>
          <p:cNvSpPr>
            <a:spLocks noChangeArrowheads="1"/>
          </p:cNvSpPr>
          <p:nvPr userDrawn="1"/>
        </p:nvSpPr>
        <p:spPr bwMode="auto">
          <a:xfrm>
            <a:off x="9259888" y="4552950"/>
            <a:ext cx="32924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782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47" name="Image 46"/>
          <p:cNvPicPr>
            <a:picLocks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7388" y="597027"/>
            <a:ext cx="2041992" cy="200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48" name="Image 4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19256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Image 4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025" y="1925638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Image 4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963" y="1925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Image 5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138" y="19256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Imag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25" y="3060700"/>
            <a:ext cx="11620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ZoneTexte 52"/>
          <p:cNvSpPr txBox="1"/>
          <p:nvPr userDrawn="1"/>
        </p:nvSpPr>
        <p:spPr>
          <a:xfrm>
            <a:off x="13177838" y="2963863"/>
            <a:ext cx="665162" cy="101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DB538E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sp>
        <p:nvSpPr>
          <p:cNvPr id="1054" name="Autre processus 53"/>
          <p:cNvSpPr>
            <a:spLocks noChangeArrowheads="1"/>
          </p:cNvSpPr>
          <p:nvPr userDrawn="1"/>
        </p:nvSpPr>
        <p:spPr bwMode="auto">
          <a:xfrm>
            <a:off x="1655763" y="5937250"/>
            <a:ext cx="5502275" cy="7143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712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 b="1">
                <a:solidFill>
                  <a:srgbClr val="008935"/>
                </a:solidFill>
                <a:latin typeface="Calibri" pitchFamily="34" charset="0"/>
              </a:rPr>
              <a:t>Produit Vert </a:t>
            </a: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(Pré-dilué 20%)</a:t>
            </a:r>
            <a:br>
              <a:rPr lang="fr-FR" altLang="fr-FR" sz="1800">
                <a:solidFill>
                  <a:srgbClr val="7F7F7F"/>
                </a:solidFill>
                <a:latin typeface="Calibri" pitchFamily="34" charset="0"/>
              </a:rPr>
            </a:br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Entretien quotidien</a:t>
            </a:r>
          </a:p>
        </p:txBody>
      </p:sp>
      <p:sp>
        <p:nvSpPr>
          <p:cNvPr id="56" name="ZoneTexte 7"/>
          <p:cNvSpPr txBox="1">
            <a:spLocks noChangeArrowheads="1"/>
          </p:cNvSpPr>
          <p:nvPr userDrawn="1"/>
        </p:nvSpPr>
        <p:spPr bwMode="auto">
          <a:xfrm>
            <a:off x="176213" y="5276850"/>
            <a:ext cx="496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defRPr/>
            </a:pPr>
            <a:r>
              <a:rPr lang="fr-FR" altLang="fr-FR" sz="2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Nettoyage des sols</a:t>
            </a:r>
          </a:p>
        </p:txBody>
      </p:sp>
      <p:pic>
        <p:nvPicPr>
          <p:cNvPr id="57" name="Image 56"/>
          <p:cNvPicPr>
            <a:picLocks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0443" y="5345919"/>
            <a:ext cx="2041200" cy="200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8" name="Rectangle 52"/>
          <p:cNvSpPr>
            <a:spLocks noChangeArrowheads="1"/>
          </p:cNvSpPr>
          <p:nvPr userDrawn="1"/>
        </p:nvSpPr>
        <p:spPr bwMode="auto">
          <a:xfrm>
            <a:off x="1706563" y="9299575"/>
            <a:ext cx="33035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737071" eaLnBrk="1" hangingPunct="1">
              <a:lnSpc>
                <a:spcPct val="120000"/>
              </a:lnSpc>
              <a:defRPr/>
            </a:pPr>
            <a:r>
              <a:rPr lang="fr-FR" altLang="fr-FR" sz="1800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Attention: Bien respecter la dose</a:t>
            </a:r>
          </a:p>
        </p:txBody>
      </p:sp>
      <p:pic>
        <p:nvPicPr>
          <p:cNvPr id="1058" name="Image 5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Image 5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6786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Image 60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66722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Image 6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7812088"/>
            <a:ext cx="93186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Image 62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81756">
            <a:off x="6292056" y="8144669"/>
            <a:ext cx="9286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ZoneTexte 63"/>
          <p:cNvSpPr txBox="1"/>
          <p:nvPr userDrawn="1"/>
        </p:nvSpPr>
        <p:spPr>
          <a:xfrm>
            <a:off x="5994400" y="7891463"/>
            <a:ext cx="663575" cy="1017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sz="6013" b="1" dirty="0">
                <a:solidFill>
                  <a:srgbClr val="00B050"/>
                </a:solidFill>
                <a:latin typeface="Arial" charset="0"/>
                <a:ea typeface="ＭＳ Ｐゴシック" charset="-128"/>
              </a:rPr>
              <a:t>+</a:t>
            </a:r>
          </a:p>
        </p:txBody>
      </p:sp>
      <p:pic>
        <p:nvPicPr>
          <p:cNvPr id="1064" name="Image 64" descr="ecolabel_logo.jp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4198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Image 65" descr="ecolabel_logo.jp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8897938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Image 67" descr="ecolabel_logo.jpg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363" y="4211638"/>
            <a:ext cx="7524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Image 33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9831388"/>
            <a:ext cx="16795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Image 3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2714625"/>
            <a:ext cx="142398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Connecteur droit 74"/>
          <p:cNvCxnSpPr/>
          <p:nvPr userDrawn="1"/>
        </p:nvCxnSpPr>
        <p:spPr>
          <a:xfrm flipV="1">
            <a:off x="719138" y="2601913"/>
            <a:ext cx="222250" cy="319087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Ellipse 75"/>
          <p:cNvSpPr>
            <a:spLocks noChangeArrowheads="1"/>
          </p:cNvSpPr>
          <p:nvPr userDrawn="1"/>
        </p:nvSpPr>
        <p:spPr bwMode="auto">
          <a:xfrm>
            <a:off x="295275" y="2489200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77" name="Connecteur droit 76"/>
          <p:cNvCxnSpPr/>
          <p:nvPr userDrawn="1"/>
        </p:nvCxnSpPr>
        <p:spPr>
          <a:xfrm flipV="1">
            <a:off x="8351838" y="2589213"/>
            <a:ext cx="222250" cy="320675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Ellipse 77"/>
          <p:cNvSpPr>
            <a:spLocks noChangeArrowheads="1"/>
          </p:cNvSpPr>
          <p:nvPr userDrawn="1"/>
        </p:nvSpPr>
        <p:spPr bwMode="auto">
          <a:xfrm>
            <a:off x="7899400" y="2489200"/>
            <a:ext cx="1293813" cy="1290638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73" name="Picture 2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300" y="2693988"/>
            <a:ext cx="7032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Image 79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1330325"/>
            <a:ext cx="13049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" name="Image 80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075363"/>
            <a:ext cx="13049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6" name="Image 3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354888"/>
            <a:ext cx="14319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Connecteur droit 83"/>
          <p:cNvCxnSpPr/>
          <p:nvPr userDrawn="1"/>
        </p:nvCxnSpPr>
        <p:spPr>
          <a:xfrm flipV="1">
            <a:off x="715963" y="7235825"/>
            <a:ext cx="223837" cy="319088"/>
          </a:xfrm>
          <a:prstGeom prst="line">
            <a:avLst/>
          </a:prstGeom>
          <a:ln w="381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Ellipse 84"/>
          <p:cNvSpPr>
            <a:spLocks noChangeArrowheads="1"/>
          </p:cNvSpPr>
          <p:nvPr userDrawn="1"/>
        </p:nvSpPr>
        <p:spPr bwMode="auto">
          <a:xfrm>
            <a:off x="300038" y="7135813"/>
            <a:ext cx="1292225" cy="1290637"/>
          </a:xfrm>
          <a:prstGeom prst="ellipse">
            <a:avLst/>
          </a:prstGeom>
          <a:noFill/>
          <a:ln w="57150">
            <a:solidFill>
              <a:srgbClr val="7F7F7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6397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639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fr-FR" altLang="fr-FR" sz="18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86" name="Connecteur droit 85"/>
          <p:cNvCxnSpPr/>
          <p:nvPr userDrawn="1"/>
        </p:nvCxnSpPr>
        <p:spPr>
          <a:xfrm flipH="1">
            <a:off x="300038" y="509588"/>
            <a:ext cx="1457642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0" name="ZoneTexte 86"/>
          <p:cNvSpPr txBox="1">
            <a:spLocks noChangeArrowheads="1"/>
          </p:cNvSpPr>
          <p:nvPr userDrawn="1"/>
        </p:nvSpPr>
        <p:spPr bwMode="auto">
          <a:xfrm>
            <a:off x="193675" y="17463"/>
            <a:ext cx="14682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b="1">
                <a:solidFill>
                  <a:srgbClr val="42B003"/>
                </a:solidFill>
                <a:latin typeface="Calibri" pitchFamily="34" charset="0"/>
              </a:rPr>
              <a:t>Charte murale « CHARIOT »				Secteur TERTIAIRE			Site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ctr" defTabSz="711200" rtl="0" eaLnBrk="0" fontAlgn="base" hangingPunct="0">
        <a:spcBef>
          <a:spcPct val="0"/>
        </a:spcBef>
        <a:spcAft>
          <a:spcPct val="0"/>
        </a:spcAft>
        <a:defRPr sz="5400" b="1" kern="1200" cap="all">
          <a:solidFill>
            <a:srgbClr val="73B63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2pPr>
      <a:lvl3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3pPr>
      <a:lvl4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4pPr>
      <a:lvl5pPr algn="ctr" defTabSz="71120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5pPr>
      <a:lvl6pPr marL="712793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6pPr>
      <a:lvl7pPr marL="1425586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7pPr>
      <a:lvl8pPr marL="2138379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8pPr>
      <a:lvl9pPr marL="2851172" algn="ctr" defTabSz="712793" rtl="0" fontAlgn="base">
        <a:spcBef>
          <a:spcPct val="0"/>
        </a:spcBef>
        <a:spcAft>
          <a:spcPct val="0"/>
        </a:spcAft>
        <a:defRPr sz="5457" b="1">
          <a:solidFill>
            <a:srgbClr val="73B63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533400" indent="-5334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157288" indent="-444500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781175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493963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3206750" indent="-354013" algn="l" defTabSz="711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920362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3155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948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741" indent="-356397" algn="l" defTabSz="712793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1pPr>
      <a:lvl2pPr marL="712793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425586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3pPr>
      <a:lvl4pPr marL="213837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4pPr>
      <a:lvl5pPr marL="285117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5pPr>
      <a:lvl6pPr marL="356396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6pPr>
      <a:lvl7pPr marL="4276759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7pPr>
      <a:lvl8pPr marL="4989552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8pPr>
      <a:lvl9pPr marL="5702345" algn="l" defTabSz="712793" rtl="0" eaLnBrk="1" latinLnBrk="0" hangingPunct="1">
        <a:defRPr sz="2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oneTexte 15"/>
          <p:cNvSpPr txBox="1">
            <a:spLocks noChangeArrowheads="1"/>
          </p:cNvSpPr>
          <p:nvPr/>
        </p:nvSpPr>
        <p:spPr bwMode="auto">
          <a:xfrm>
            <a:off x="1690688" y="341947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+ 1 dose (20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4" name="ZoneTexte 63"/>
          <p:cNvSpPr txBox="1">
            <a:spLocks noChangeArrowheads="1"/>
          </p:cNvSpPr>
          <p:nvPr/>
        </p:nvSpPr>
        <p:spPr bwMode="auto">
          <a:xfrm>
            <a:off x="1697038" y="8239125"/>
            <a:ext cx="3810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Seau 5 L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1800" b="1">
                <a:solidFill>
                  <a:srgbClr val="42B003"/>
                </a:solidFill>
                <a:latin typeface="Calibri" pitchFamily="34" charset="0"/>
              </a:rPr>
              <a:t>+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2 doses (40 ml)</a:t>
            </a:r>
            <a:r>
              <a:rPr lang="fr-FR" altLang="fr-FR" sz="1800" b="1">
                <a:solidFill>
                  <a:srgbClr val="7F7F7F"/>
                </a:solidFill>
                <a:latin typeface="Calibri" pitchFamily="34" charset="0"/>
              </a:rPr>
              <a:t> </a:t>
            </a:r>
            <a:endParaRPr lang="fr-FR" altLang="fr-FR" sz="1800" i="1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08150" y="2767013"/>
            <a:ext cx="827088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X1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1700213" y="7597775"/>
            <a:ext cx="827087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X2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9259888" y="2767013"/>
            <a:ext cx="827087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3600" b="1">
                <a:solidFill>
                  <a:srgbClr val="7F7F7F"/>
                </a:solidFill>
              </a:rPr>
              <a:t>X5</a:t>
            </a:r>
            <a:endParaRPr lang="fr-FR" altLang="fr-FR" sz="1800" b="1">
              <a:solidFill>
                <a:srgbClr val="7F7F7F"/>
              </a:solidFill>
            </a:endParaRPr>
          </a:p>
        </p:txBody>
      </p:sp>
      <p:sp>
        <p:nvSpPr>
          <p:cNvPr id="105" name="ZoneTexte 15"/>
          <p:cNvSpPr txBox="1">
            <a:spLocks noChangeArrowheads="1"/>
          </p:cNvSpPr>
          <p:nvPr/>
        </p:nvSpPr>
        <p:spPr bwMode="auto">
          <a:xfrm>
            <a:off x="9297988" y="3451225"/>
            <a:ext cx="43386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Dosage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Vaporisateur</a:t>
            </a:r>
          </a:p>
          <a:p>
            <a:pPr eaLnBrk="1" hangingPunct="1"/>
            <a:r>
              <a:rPr lang="fr-FR" altLang="fr-FR" sz="1800">
                <a:solidFill>
                  <a:srgbClr val="7F7F7F"/>
                </a:solidFill>
                <a:latin typeface="Calibri" pitchFamily="34" charset="0"/>
              </a:rPr>
              <a:t>remplir d’eau </a:t>
            </a:r>
            <a:r>
              <a:rPr lang="fr-FR" altLang="fr-FR" sz="2000" b="1">
                <a:solidFill>
                  <a:srgbClr val="42B003"/>
                </a:solidFill>
                <a:latin typeface="Calibri" pitchFamily="34" charset="0"/>
              </a:rPr>
              <a:t>+ 5 doses (100 ml)</a:t>
            </a:r>
          </a:p>
          <a:p>
            <a:pPr eaLnBrk="1" hangingPunct="1"/>
            <a:endParaRPr lang="fr-FR" altLang="fr-FR" sz="18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231563" y="17463"/>
            <a:ext cx="36449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37071">
              <a:defRPr/>
            </a:pPr>
            <a:r>
              <a:rPr lang="fr-FR" b="1" dirty="0">
                <a:solidFill>
                  <a:srgbClr val="42B003"/>
                </a:solidFill>
                <a:latin typeface="+mj-lt"/>
                <a:ea typeface="Helvetica" charset="0"/>
                <a:cs typeface="Helvetica" charset="0"/>
              </a:rPr>
              <a:t>nom du site</a:t>
            </a:r>
          </a:p>
        </p:txBody>
      </p:sp>
      <p:pic>
        <p:nvPicPr>
          <p:cNvPr id="4104" name="Image 8" descr="POWERKL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5273675"/>
            <a:ext cx="7100888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46</Words>
  <Application>Microsoft Office PowerPoint</Application>
  <PresentationFormat>Personnalisé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ＭＳ Ｐゴシック</vt:lpstr>
      <vt:lpstr>Calibri</vt:lpstr>
      <vt:lpstr>Helvetica</vt:lpstr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Gendrel Vanessa</cp:lastModifiedBy>
  <cp:revision>112</cp:revision>
  <cp:lastPrinted>2017-07-03T11:47:29Z</cp:lastPrinted>
  <dcterms:created xsi:type="dcterms:W3CDTF">2015-11-03T14:46:10Z</dcterms:created>
  <dcterms:modified xsi:type="dcterms:W3CDTF">2019-12-26T09:29:02Z</dcterms:modified>
</cp:coreProperties>
</file>