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15119350" cy="10691813"/>
  <p:notesSz cx="9601200" cy="15087600"/>
  <p:defaultTextStyle>
    <a:defPPr>
      <a:defRPr lang="fr-FR"/>
    </a:defPPr>
    <a:lvl1pPr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736600" indent="-20955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473200" indent="-41910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2209800" indent="-63023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947988" indent="-83978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003"/>
    <a:srgbClr val="73B632"/>
    <a:srgbClr val="194575"/>
    <a:srgbClr val="E52769"/>
    <a:srgbClr val="008935"/>
    <a:srgbClr val="FF5D8B"/>
    <a:srgbClr val="00FF00"/>
    <a:srgbClr val="DB5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1470" y="-96"/>
      </p:cViewPr>
      <p:guideLst>
        <p:guide orient="horz" pos="3186"/>
        <p:guide orient="horz" pos="4592"/>
        <p:guide orient="horz" pos="3594"/>
        <p:guide pos="1133"/>
        <p:guide pos="4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4" d="100"/>
          <a:sy n="104" d="100"/>
        </p:scale>
        <p:origin x="-2592" y="-104"/>
      </p:cViewPr>
      <p:guideLst>
        <p:guide orient="horz" pos="4752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01D35AF4-BCE0-4B73-BFBE-DF317324687A}" type="datetime1">
              <a:rPr lang="fr-FR" altLang="fr-FR"/>
              <a:pPr/>
              <a:t>26/12/2019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5F4CBDA5-0C70-4C5C-8778-33D8ECEB0A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3173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47D8B6C8-6519-42AF-8501-628200FF4E6A}" type="datetime1">
              <a:rPr lang="fr-FR" altLang="fr-FR"/>
              <a:pPr/>
              <a:t>26/12/2019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01688" y="1131888"/>
            <a:ext cx="7997825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141074" tIns="70537" rIns="141074" bIns="7053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60438" y="7165975"/>
            <a:ext cx="7680325" cy="6789738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  <a:endParaRPr lang="fr-FR" altLang="fr-FR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A9E253CD-02D5-428F-9049-CF50D4A4A15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86744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366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4732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2098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947988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687181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>
                <a:ea typeface="ＭＳ Ｐゴシック" pitchFamily="34" charset="-128"/>
              </a:rPr>
              <a:t>Charte 4 produits Pré-dilution</a:t>
            </a:r>
          </a:p>
        </p:txBody>
      </p:sp>
      <p:sp>
        <p:nvSpPr>
          <p:cNvPr id="51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677C945-5A12-4460-85C7-44E6E719258B}" type="slidenum">
              <a:rPr lang="fr-FR" altLang="fr-FR" sz="1900">
                <a:latin typeface="Calibri" pitchFamily="34" charset="0"/>
              </a:rPr>
              <a:pPr eaLnBrk="1" hangingPunct="1"/>
              <a:t>1</a:t>
            </a:fld>
            <a:endParaRPr lang="fr-FR" altLang="fr-FR" sz="19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11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08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emf"/><Relationship Id="rId26" Type="http://schemas.openxmlformats.org/officeDocument/2006/relationships/image" Target="../media/image23.png"/><Relationship Id="rId3" Type="http://schemas.openxmlformats.org/officeDocument/2006/relationships/theme" Target="../theme/theme1.xml"/><Relationship Id="rId21" Type="http://schemas.openxmlformats.org/officeDocument/2006/relationships/image" Target="../media/image18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emf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emf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emf"/><Relationship Id="rId24" Type="http://schemas.openxmlformats.org/officeDocument/2006/relationships/image" Target="../media/image21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23" Type="http://schemas.openxmlformats.org/officeDocument/2006/relationships/image" Target="../media/image20.emf"/><Relationship Id="rId28" Type="http://schemas.openxmlformats.org/officeDocument/2006/relationships/image" Target="../media/image25.png"/><Relationship Id="rId10" Type="http://schemas.openxmlformats.org/officeDocument/2006/relationships/image" Target="../media/image7.emf"/><Relationship Id="rId19" Type="http://schemas.openxmlformats.org/officeDocument/2006/relationships/image" Target="../media/image16.emf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19.emf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0" y="7688263"/>
            <a:ext cx="18335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838" y="2808288"/>
            <a:ext cx="695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re processus 11"/>
          <p:cNvSpPr>
            <a:spLocks noChangeArrowheads="1"/>
          </p:cNvSpPr>
          <p:nvPr userDrawn="1"/>
        </p:nvSpPr>
        <p:spPr bwMode="auto">
          <a:xfrm>
            <a:off x="1655763" y="1195388"/>
            <a:ext cx="5478462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pic>
        <p:nvPicPr>
          <p:cNvPr id="1029" name="Image 6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4100" y="10023475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4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25" y="9983788"/>
            <a:ext cx="1990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17"/>
          <p:cNvCxnSpPr/>
          <p:nvPr userDrawn="1"/>
        </p:nvCxnSpPr>
        <p:spPr>
          <a:xfrm>
            <a:off x="7561263" y="520700"/>
            <a:ext cx="0" cy="10077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337" y="653304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0" name="ZoneTexte 7"/>
          <p:cNvSpPr txBox="1">
            <a:spLocks noChangeArrowheads="1"/>
          </p:cNvSpPr>
          <p:nvPr userDrawn="1"/>
        </p:nvSpPr>
        <p:spPr bwMode="auto">
          <a:xfrm>
            <a:off x="193675" y="520700"/>
            <a:ext cx="496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</a:t>
            </a:r>
            <a:r>
              <a:rPr lang="fr-FR" altLang="fr-FR" sz="2800" b="1" dirty="0" smtClean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multi-surfaces</a:t>
            </a:r>
            <a:endParaRPr lang="fr-FR" altLang="fr-FR" sz="2800" b="1" dirty="0">
              <a:solidFill>
                <a:srgbClr val="42B003"/>
              </a:solidFill>
              <a:latin typeface="+mj-lt"/>
              <a:ea typeface="Helvetica" charset="0"/>
              <a:cs typeface="Helvetica" charset="0"/>
            </a:endParaRPr>
          </a:p>
        </p:txBody>
      </p:sp>
      <p:pic>
        <p:nvPicPr>
          <p:cNvPr id="1034" name="Image 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2706688"/>
            <a:ext cx="14319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25"/>
          <p:cNvCxnSpPr/>
          <p:nvPr userDrawn="1"/>
        </p:nvCxnSpPr>
        <p:spPr>
          <a:xfrm flipH="1">
            <a:off x="274638" y="5092700"/>
            <a:ext cx="145780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52"/>
          <p:cNvSpPr>
            <a:spLocks noChangeArrowheads="1"/>
          </p:cNvSpPr>
          <p:nvPr userDrawn="1"/>
        </p:nvSpPr>
        <p:spPr bwMode="auto">
          <a:xfrm>
            <a:off x="1709738" y="4551363"/>
            <a:ext cx="33035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37" name="Image 2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538" y="1987550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Image 28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19875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Image 29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30"/>
          <p:cNvSpPr/>
          <p:nvPr userDrawn="1"/>
        </p:nvSpPr>
        <p:spPr>
          <a:xfrm>
            <a:off x="1296988" y="9894888"/>
            <a:ext cx="5935662" cy="682625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defRPr/>
            </a:pPr>
            <a:r>
              <a:rPr lang="fr-FR" altLang="fr-FR" b="1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32" name="Connecteur droit 31"/>
          <p:cNvCxnSpPr/>
          <p:nvPr userDrawn="1"/>
        </p:nvCxnSpPr>
        <p:spPr>
          <a:xfrm flipH="1">
            <a:off x="277813" y="974883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2" name="Image 3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9882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 userDrawn="1"/>
        </p:nvSpPr>
        <p:spPr>
          <a:xfrm>
            <a:off x="5534025" y="3197225"/>
            <a:ext cx="665163" cy="1017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7030A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1044" name="Image 3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25" y="3297238"/>
            <a:ext cx="12001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Autre processus 44"/>
          <p:cNvSpPr>
            <a:spLocks noChangeArrowheads="1"/>
          </p:cNvSpPr>
          <p:nvPr userDrawn="1"/>
        </p:nvSpPr>
        <p:spPr bwMode="auto">
          <a:xfrm>
            <a:off x="9259888" y="1189038"/>
            <a:ext cx="5592762" cy="7159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E52769"/>
                </a:solidFill>
                <a:latin typeface="Calibri" pitchFamily="34" charset="0"/>
              </a:rPr>
              <a:t>Produit Rose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46" name="ZoneTexte 7"/>
          <p:cNvSpPr txBox="1">
            <a:spLocks noChangeArrowheads="1"/>
          </p:cNvSpPr>
          <p:nvPr userDrawn="1"/>
        </p:nvSpPr>
        <p:spPr bwMode="auto">
          <a:xfrm>
            <a:off x="7748588" y="541338"/>
            <a:ext cx="502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sanitaires</a:t>
            </a:r>
          </a:p>
        </p:txBody>
      </p:sp>
      <p:sp>
        <p:nvSpPr>
          <p:cNvPr id="47" name="Rectangle 52"/>
          <p:cNvSpPr>
            <a:spLocks noChangeArrowheads="1"/>
          </p:cNvSpPr>
          <p:nvPr userDrawn="1"/>
        </p:nvSpPr>
        <p:spPr bwMode="auto">
          <a:xfrm>
            <a:off x="9259888" y="4552950"/>
            <a:ext cx="3292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782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48" name="Image 47"/>
          <p:cNvPicPr>
            <a:picLocks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7388" y="597027"/>
            <a:ext cx="2041992" cy="200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49" name="Image 48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550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Image 49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0025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Image 50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3963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Image 51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9138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Imag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25" y="3060700"/>
            <a:ext cx="1162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/>
          <p:cNvSpPr txBox="1"/>
          <p:nvPr userDrawn="1"/>
        </p:nvSpPr>
        <p:spPr>
          <a:xfrm>
            <a:off x="13177838" y="2963863"/>
            <a:ext cx="665162" cy="101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DB538E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1055" name="Autre processus 54"/>
          <p:cNvSpPr>
            <a:spLocks noChangeArrowheads="1"/>
          </p:cNvSpPr>
          <p:nvPr userDrawn="1"/>
        </p:nvSpPr>
        <p:spPr bwMode="auto">
          <a:xfrm>
            <a:off x="1655763" y="5937250"/>
            <a:ext cx="5502275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008935"/>
                </a:solidFill>
                <a:latin typeface="Calibri" pitchFamily="34" charset="0"/>
              </a:rPr>
              <a:t>Produit Vert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56" name="ZoneTexte 7"/>
          <p:cNvSpPr txBox="1">
            <a:spLocks noChangeArrowheads="1"/>
          </p:cNvSpPr>
          <p:nvPr userDrawn="1"/>
        </p:nvSpPr>
        <p:spPr bwMode="auto">
          <a:xfrm>
            <a:off x="176213" y="5276850"/>
            <a:ext cx="496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sols</a:t>
            </a:r>
          </a:p>
        </p:txBody>
      </p:sp>
      <p:pic>
        <p:nvPicPr>
          <p:cNvPr id="57" name="Image 56"/>
          <p:cNvPicPr>
            <a:picLocks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443" y="5345919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8" name="Rectangle 52"/>
          <p:cNvSpPr>
            <a:spLocks noChangeArrowheads="1"/>
          </p:cNvSpPr>
          <p:nvPr userDrawn="1"/>
        </p:nvSpPr>
        <p:spPr bwMode="auto">
          <a:xfrm>
            <a:off x="1706563" y="9299575"/>
            <a:ext cx="33035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59" name="Image 58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01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Image 59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06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Image 60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66722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Image 61" descr="ecolabel_logo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4198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Image 62" descr="ecolabel_logo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8897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Image 64" descr="ecolabel_logo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6363" y="4211638"/>
            <a:ext cx="7524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Image 33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3" y="9831388"/>
            <a:ext cx="1679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Image 3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363" y="2714625"/>
            <a:ext cx="14239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Connecteur droit 70"/>
          <p:cNvCxnSpPr/>
          <p:nvPr userDrawn="1"/>
        </p:nvCxnSpPr>
        <p:spPr>
          <a:xfrm flipV="1">
            <a:off x="719138" y="2601913"/>
            <a:ext cx="222250" cy="319087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>
            <a:spLocks noChangeArrowheads="1"/>
          </p:cNvSpPr>
          <p:nvPr userDrawn="1"/>
        </p:nvSpPr>
        <p:spPr bwMode="auto">
          <a:xfrm>
            <a:off x="295275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73" name="Connecteur droit 72"/>
          <p:cNvCxnSpPr/>
          <p:nvPr userDrawn="1"/>
        </p:nvCxnSpPr>
        <p:spPr>
          <a:xfrm flipV="1">
            <a:off x="8351838" y="2589213"/>
            <a:ext cx="222250" cy="320675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>
            <a:spLocks noChangeArrowheads="1"/>
          </p:cNvSpPr>
          <p:nvPr userDrawn="1"/>
        </p:nvSpPr>
        <p:spPr bwMode="auto">
          <a:xfrm>
            <a:off x="7899400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71" name="Picture 2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0300" y="2693988"/>
            <a:ext cx="703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" name="Image 75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950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" name="Image 76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075363"/>
            <a:ext cx="13049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Image 3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7354888"/>
            <a:ext cx="14319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Connecteur droit 79"/>
          <p:cNvCxnSpPr/>
          <p:nvPr userDrawn="1"/>
        </p:nvCxnSpPr>
        <p:spPr>
          <a:xfrm flipV="1">
            <a:off x="715963" y="7235825"/>
            <a:ext cx="223837" cy="319088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Ellipse 80"/>
          <p:cNvSpPr>
            <a:spLocks noChangeArrowheads="1"/>
          </p:cNvSpPr>
          <p:nvPr userDrawn="1"/>
        </p:nvSpPr>
        <p:spPr bwMode="auto">
          <a:xfrm>
            <a:off x="300038" y="7135813"/>
            <a:ext cx="1292225" cy="1290637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2" name="Connecteur droit 81"/>
          <p:cNvCxnSpPr/>
          <p:nvPr userDrawn="1"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8" name="ZoneTexte 82"/>
          <p:cNvSpPr txBox="1">
            <a:spLocks noChangeArrowheads="1"/>
          </p:cNvSpPr>
          <p:nvPr userDrawn="1"/>
        </p:nvSpPr>
        <p:spPr bwMode="auto">
          <a:xfrm>
            <a:off x="193675" y="17463"/>
            <a:ext cx="1468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2B003"/>
                </a:solidFill>
                <a:latin typeface="Calibri" pitchFamily="34" charset="0"/>
              </a:rPr>
              <a:t>Charte murale « AUTOLAVEUSE »			Secteur TERTIAIRE			Site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54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712793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1425586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2138379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2851172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33400" indent="-5334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157288" indent="-4445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781175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493963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206750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15"/>
          <p:cNvSpPr txBox="1">
            <a:spLocks noChangeArrowheads="1"/>
          </p:cNvSpPr>
          <p:nvPr/>
        </p:nvSpPr>
        <p:spPr bwMode="auto">
          <a:xfrm>
            <a:off x="1690688" y="341947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+ 1 dose (20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08150" y="2767013"/>
            <a:ext cx="827088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X1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9259888" y="2767013"/>
            <a:ext cx="82708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X5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05" name="ZoneTexte 15"/>
          <p:cNvSpPr txBox="1">
            <a:spLocks noChangeArrowheads="1"/>
          </p:cNvSpPr>
          <p:nvPr/>
        </p:nvSpPr>
        <p:spPr bwMode="auto">
          <a:xfrm>
            <a:off x="9297988" y="345122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+ 5 doses (100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088688" y="17463"/>
            <a:ext cx="3714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nom du site</a:t>
            </a:r>
          </a:p>
        </p:txBody>
      </p:sp>
      <p:sp>
        <p:nvSpPr>
          <p:cNvPr id="101" name="ZoneTexte 100"/>
          <p:cNvSpPr txBox="1">
            <a:spLocks noChangeArrowheads="1"/>
          </p:cNvSpPr>
          <p:nvPr/>
        </p:nvSpPr>
        <p:spPr bwMode="auto">
          <a:xfrm>
            <a:off x="1717675" y="8239125"/>
            <a:ext cx="38084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Autolaveuse 10 L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 (Genie)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+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5 doses (100 ml)</a:t>
            </a:r>
            <a:r>
              <a:rPr lang="fr-FR" altLang="fr-FR" sz="1800" b="1">
                <a:solidFill>
                  <a:srgbClr val="7F7F7F"/>
                </a:solidFill>
                <a:latin typeface="Calibri" pitchFamily="34" charset="0"/>
              </a:rPr>
              <a:t> </a:t>
            </a:r>
            <a:endParaRPr lang="fr-FR" altLang="fr-FR" sz="1800" i="1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1706563" y="7573963"/>
            <a:ext cx="82708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X5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pic>
        <p:nvPicPr>
          <p:cNvPr id="4104" name="Image 92" descr="POWERKL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5273675"/>
            <a:ext cx="7100888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49</Words>
  <Application>Microsoft Office PowerPoint</Application>
  <PresentationFormat>Personnalisé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ＭＳ Ｐゴシック</vt:lpstr>
      <vt:lpstr>Calibri</vt:lpstr>
      <vt:lpstr>Helvetica</vt:lpstr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Gendrel Vanessa</cp:lastModifiedBy>
  <cp:revision>111</cp:revision>
  <cp:lastPrinted>2015-12-04T07:20:49Z</cp:lastPrinted>
  <dcterms:created xsi:type="dcterms:W3CDTF">2015-11-03T14:46:10Z</dcterms:created>
  <dcterms:modified xsi:type="dcterms:W3CDTF">2019-12-26T09:21:33Z</dcterms:modified>
</cp:coreProperties>
</file>