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  <p:sldMasterId id="2147483751" r:id="rId2"/>
  </p:sldMasterIdLst>
  <p:notesMasterIdLst>
    <p:notesMasterId r:id="rId5"/>
  </p:notesMasterIdLst>
  <p:handoutMasterIdLst>
    <p:handoutMasterId r:id="rId6"/>
  </p:handoutMasterIdLst>
  <p:sldIdLst>
    <p:sldId id="267" r:id="rId3"/>
    <p:sldId id="272" r:id="rId4"/>
  </p:sldIdLst>
  <p:sldSz cx="15119350" cy="10691813"/>
  <p:notesSz cx="9601200" cy="15087600"/>
  <p:defaultTextStyle>
    <a:defPPr>
      <a:defRPr lang="fr-FR"/>
    </a:defPPr>
    <a:lvl1pPr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736600" indent="-20955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473200" indent="-41910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2209800" indent="-63023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947988" indent="-83978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003"/>
    <a:srgbClr val="73B632"/>
    <a:srgbClr val="194575"/>
    <a:srgbClr val="E52769"/>
    <a:srgbClr val="008935"/>
    <a:srgbClr val="FF5D8B"/>
    <a:srgbClr val="00FF00"/>
    <a:srgbClr val="DB5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1422" y="-96"/>
      </p:cViewPr>
      <p:guideLst>
        <p:guide orient="horz" pos="862"/>
        <p:guide pos="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4" d="100"/>
          <a:sy n="104" d="100"/>
        </p:scale>
        <p:origin x="-2592" y="-104"/>
      </p:cViewPr>
      <p:guideLst>
        <p:guide orient="horz" pos="4752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 smtClean="0">
                <a:latin typeface="Calibri" pitchFamily="34" charset="0"/>
              </a:defRPr>
            </a:lvl1pPr>
          </a:lstStyle>
          <a:p>
            <a:pPr>
              <a:defRPr/>
            </a:pPr>
            <a:fld id="{25229EF6-40BD-475E-910C-741300C1B475}" type="datetime1">
              <a:rPr lang="fr-FR" altLang="fr-FR"/>
              <a:pPr>
                <a:defRPr/>
              </a:pPr>
              <a:t>26/12/2019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 smtClean="0">
                <a:latin typeface="Calibri" pitchFamily="34" charset="0"/>
              </a:defRPr>
            </a:lvl1pPr>
          </a:lstStyle>
          <a:p>
            <a:pPr>
              <a:defRPr/>
            </a:pPr>
            <a:fld id="{4230C163-F78B-4130-87FC-BC0869555F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16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 smtClean="0">
                <a:latin typeface="Calibri" pitchFamily="34" charset="0"/>
              </a:defRPr>
            </a:lvl1pPr>
          </a:lstStyle>
          <a:p>
            <a:pPr>
              <a:defRPr/>
            </a:pPr>
            <a:fld id="{2AE3964C-D480-4071-9AF4-59E21656DA47}" type="datetime1">
              <a:rPr lang="fr-FR" altLang="fr-FR"/>
              <a:pPr>
                <a:defRPr/>
              </a:pPr>
              <a:t>26/12/2019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01688" y="1131888"/>
            <a:ext cx="7997825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141074" tIns="70537" rIns="141074" bIns="7053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60438" y="7165975"/>
            <a:ext cx="7680325" cy="6789738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altLang="fr-FR" noProof="0" smtClean="0"/>
              <a:t>Cliquez pour modifier les styles du texte du masque</a:t>
            </a:r>
          </a:p>
          <a:p>
            <a:pPr lvl="1"/>
            <a:r>
              <a:rPr lang="fr-CA" altLang="fr-FR" noProof="0" smtClean="0"/>
              <a:t>Deuxième niveau</a:t>
            </a:r>
          </a:p>
          <a:p>
            <a:pPr lvl="2"/>
            <a:r>
              <a:rPr lang="fr-CA" altLang="fr-FR" noProof="0" smtClean="0"/>
              <a:t>Troisième niveau</a:t>
            </a:r>
          </a:p>
          <a:p>
            <a:pPr lvl="3"/>
            <a:r>
              <a:rPr lang="fr-CA" altLang="fr-FR" noProof="0" smtClean="0"/>
              <a:t>Quatrième niveau</a:t>
            </a:r>
          </a:p>
          <a:p>
            <a:pPr lvl="4"/>
            <a:r>
              <a:rPr lang="fr-CA" altLang="fr-FR" noProof="0" smtClean="0"/>
              <a:t>Cinquième niveau</a:t>
            </a:r>
            <a:endParaRPr lang="fr-FR" alt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 smtClean="0">
                <a:latin typeface="Calibri" pitchFamily="34" charset="0"/>
              </a:defRPr>
            </a:lvl1pPr>
          </a:lstStyle>
          <a:p>
            <a:pPr>
              <a:defRPr/>
            </a:pPr>
            <a:fld id="{4E713855-D4C0-4471-ABB9-F7A3A777F6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0736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366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4732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2098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947988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687181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>
                <a:ea typeface="ＭＳ Ｐゴシック" pitchFamily="34" charset="-128"/>
              </a:rPr>
              <a:t>Charte 4 produits Pré-dilution</a:t>
            </a:r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3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3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3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3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166893-B9BF-46CE-9DB8-31540915A242}" type="slidenum">
              <a:rPr lang="fr-FR" altLang="fr-FR"/>
              <a:pPr eaLnBrk="1" hangingPunct="1"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5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13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emf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emf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54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712793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1425586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2138379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2851172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33400" indent="-5334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157288" indent="-4445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781175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493963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206750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838" y="2808288"/>
            <a:ext cx="695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re processus 82"/>
          <p:cNvSpPr>
            <a:spLocks noChangeArrowheads="1"/>
          </p:cNvSpPr>
          <p:nvPr userDrawn="1"/>
        </p:nvSpPr>
        <p:spPr bwMode="auto">
          <a:xfrm>
            <a:off x="1655763" y="1195388"/>
            <a:ext cx="5478462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 b="1" smtClean="0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800" smtClean="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 smtClean="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pic>
        <p:nvPicPr>
          <p:cNvPr id="1028" name="Image 6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4100" y="10023475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 4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25" y="9983788"/>
            <a:ext cx="1990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" name="Connecteur droit 85"/>
          <p:cNvCxnSpPr/>
          <p:nvPr userDrawn="1"/>
        </p:nvCxnSpPr>
        <p:spPr>
          <a:xfrm>
            <a:off x="7561263" y="520700"/>
            <a:ext cx="0" cy="10077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" name="Image 86"/>
          <p:cNvPicPr>
            <a:picLocks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337" y="653304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8" name="ZoneTexte 7"/>
          <p:cNvSpPr txBox="1">
            <a:spLocks noChangeArrowheads="1"/>
          </p:cNvSpPr>
          <p:nvPr userDrawn="1"/>
        </p:nvSpPr>
        <p:spPr bwMode="auto">
          <a:xfrm>
            <a:off x="193675" y="520700"/>
            <a:ext cx="496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</a:t>
            </a:r>
            <a:r>
              <a:rPr lang="fr-FR" altLang="fr-FR" sz="2800" b="1" dirty="0" smtClean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multi-surfaces</a:t>
            </a:r>
            <a:endParaRPr lang="fr-FR" altLang="fr-FR" sz="2800" b="1" dirty="0">
              <a:solidFill>
                <a:srgbClr val="42B003"/>
              </a:solidFill>
              <a:latin typeface="+mj-lt"/>
              <a:ea typeface="Helvetica" charset="0"/>
              <a:cs typeface="Helvetica" charset="0"/>
            </a:endParaRPr>
          </a:p>
        </p:txBody>
      </p:sp>
      <p:pic>
        <p:nvPicPr>
          <p:cNvPr id="1033" name="Imag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2706688"/>
            <a:ext cx="14319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1" name="Connecteur droit 90"/>
          <p:cNvCxnSpPr/>
          <p:nvPr userDrawn="1"/>
        </p:nvCxnSpPr>
        <p:spPr>
          <a:xfrm flipH="1">
            <a:off x="274638" y="5092700"/>
            <a:ext cx="145780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52"/>
          <p:cNvSpPr>
            <a:spLocks noChangeArrowheads="1"/>
          </p:cNvSpPr>
          <p:nvPr userDrawn="1"/>
        </p:nvSpPr>
        <p:spPr bwMode="auto">
          <a:xfrm>
            <a:off x="1709738" y="4551363"/>
            <a:ext cx="33035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36" name="Image 9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538" y="1987550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Image 9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19875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Image 94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à coins arrondis 95"/>
          <p:cNvSpPr/>
          <p:nvPr userDrawn="1"/>
        </p:nvSpPr>
        <p:spPr>
          <a:xfrm>
            <a:off x="1296988" y="9894888"/>
            <a:ext cx="5935662" cy="682625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defRPr/>
            </a:pPr>
            <a:r>
              <a:rPr lang="fr-FR" altLang="fr-FR" b="1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97" name="Connecteur droit 96"/>
          <p:cNvCxnSpPr/>
          <p:nvPr userDrawn="1"/>
        </p:nvCxnSpPr>
        <p:spPr>
          <a:xfrm flipH="1">
            <a:off x="277813" y="974883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1" name="Image 9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9882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ZoneTexte 98"/>
          <p:cNvSpPr txBox="1"/>
          <p:nvPr userDrawn="1"/>
        </p:nvSpPr>
        <p:spPr>
          <a:xfrm>
            <a:off x="5534025" y="3197225"/>
            <a:ext cx="665163" cy="1017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7030A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1043" name="Image 9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25" y="3297238"/>
            <a:ext cx="12001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Autre processus 100"/>
          <p:cNvSpPr>
            <a:spLocks noChangeArrowheads="1"/>
          </p:cNvSpPr>
          <p:nvPr userDrawn="1"/>
        </p:nvSpPr>
        <p:spPr bwMode="auto">
          <a:xfrm>
            <a:off x="9259888" y="1189038"/>
            <a:ext cx="5592762" cy="7159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 b="1" smtClean="0">
                <a:solidFill>
                  <a:srgbClr val="E52769"/>
                </a:solidFill>
                <a:latin typeface="Calibri" pitchFamily="34" charset="0"/>
              </a:rPr>
              <a:t>Produit Rose </a:t>
            </a:r>
            <a:r>
              <a:rPr lang="fr-FR" altLang="fr-FR" sz="1800" smtClean="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 smtClean="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102" name="ZoneTexte 7"/>
          <p:cNvSpPr txBox="1">
            <a:spLocks noChangeArrowheads="1"/>
          </p:cNvSpPr>
          <p:nvPr userDrawn="1"/>
        </p:nvSpPr>
        <p:spPr bwMode="auto">
          <a:xfrm>
            <a:off x="7748588" y="541338"/>
            <a:ext cx="502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sanitaires</a:t>
            </a:r>
          </a:p>
        </p:txBody>
      </p:sp>
      <p:sp>
        <p:nvSpPr>
          <p:cNvPr id="103" name="Rectangle 52"/>
          <p:cNvSpPr>
            <a:spLocks noChangeArrowheads="1"/>
          </p:cNvSpPr>
          <p:nvPr userDrawn="1"/>
        </p:nvSpPr>
        <p:spPr bwMode="auto">
          <a:xfrm>
            <a:off x="9259888" y="4552950"/>
            <a:ext cx="3292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782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4" name="Image 103"/>
          <p:cNvPicPr>
            <a:picLocks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7388" y="597027"/>
            <a:ext cx="2041992" cy="200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48" name="Image 10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550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Image 105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0025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Image 10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3963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Image 107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9138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Image 10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25" y="3060700"/>
            <a:ext cx="1162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ZoneTexte 109"/>
          <p:cNvSpPr txBox="1"/>
          <p:nvPr userDrawn="1"/>
        </p:nvSpPr>
        <p:spPr>
          <a:xfrm>
            <a:off x="13177838" y="2963863"/>
            <a:ext cx="665162" cy="101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DB538E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2078" name="Autre processus 110"/>
          <p:cNvSpPr>
            <a:spLocks noChangeArrowheads="1"/>
          </p:cNvSpPr>
          <p:nvPr userDrawn="1"/>
        </p:nvSpPr>
        <p:spPr bwMode="auto">
          <a:xfrm>
            <a:off x="1655763" y="5937250"/>
            <a:ext cx="5502275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 b="1" smtClean="0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800" smtClean="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 smtClean="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113" name="ZoneTexte 7"/>
          <p:cNvSpPr txBox="1">
            <a:spLocks noChangeArrowheads="1"/>
          </p:cNvSpPr>
          <p:nvPr userDrawn="1"/>
        </p:nvSpPr>
        <p:spPr bwMode="auto">
          <a:xfrm>
            <a:off x="176213" y="5276850"/>
            <a:ext cx="496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sols</a:t>
            </a:r>
          </a:p>
        </p:txBody>
      </p:sp>
      <p:pic>
        <p:nvPicPr>
          <p:cNvPr id="114" name="Image 113"/>
          <p:cNvPicPr>
            <a:picLocks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443" y="5345919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5" name="Rectangle 52"/>
          <p:cNvSpPr>
            <a:spLocks noChangeArrowheads="1"/>
          </p:cNvSpPr>
          <p:nvPr userDrawn="1"/>
        </p:nvSpPr>
        <p:spPr bwMode="auto">
          <a:xfrm>
            <a:off x="1706563" y="9299575"/>
            <a:ext cx="33035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58" name="Image 115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01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Image 11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06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Image 117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66722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Image 11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163" y="7812088"/>
            <a:ext cx="9318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Image 11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781756">
            <a:off x="6292056" y="8144669"/>
            <a:ext cx="9286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ZoneTexte 120"/>
          <p:cNvSpPr txBox="1"/>
          <p:nvPr userDrawn="1"/>
        </p:nvSpPr>
        <p:spPr>
          <a:xfrm>
            <a:off x="5994400" y="7891463"/>
            <a:ext cx="663575" cy="101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00B05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1064" name="Image 121" descr="ecolabel_logo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4198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Image 122" descr="ecolabel_logo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8897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Image 123" descr="ecolabel_logo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6363" y="4211638"/>
            <a:ext cx="7524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Image 33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3" y="9831388"/>
            <a:ext cx="1679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Image 3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363" y="2714625"/>
            <a:ext cx="14239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1" name="Connecteur droit 130"/>
          <p:cNvCxnSpPr/>
          <p:nvPr userDrawn="1"/>
        </p:nvCxnSpPr>
        <p:spPr>
          <a:xfrm flipV="1">
            <a:off x="719138" y="2601913"/>
            <a:ext cx="222250" cy="319087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Ellipse 131"/>
          <p:cNvSpPr>
            <a:spLocks noChangeArrowheads="1"/>
          </p:cNvSpPr>
          <p:nvPr userDrawn="1"/>
        </p:nvSpPr>
        <p:spPr bwMode="auto">
          <a:xfrm>
            <a:off x="295275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33" name="Connecteur droit 132"/>
          <p:cNvCxnSpPr/>
          <p:nvPr userDrawn="1"/>
        </p:nvCxnSpPr>
        <p:spPr>
          <a:xfrm flipV="1">
            <a:off x="8351838" y="2589213"/>
            <a:ext cx="222250" cy="320675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Ellipse 133"/>
          <p:cNvSpPr>
            <a:spLocks noChangeArrowheads="1"/>
          </p:cNvSpPr>
          <p:nvPr userDrawn="1"/>
        </p:nvSpPr>
        <p:spPr bwMode="auto">
          <a:xfrm>
            <a:off x="7899400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73" name="Picture 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0300" y="2693988"/>
            <a:ext cx="703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Image 135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950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" name="Connecteur droit 136"/>
          <p:cNvCxnSpPr/>
          <p:nvPr userDrawn="1"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6" name="ZoneTexte 137"/>
          <p:cNvSpPr txBox="1">
            <a:spLocks noChangeArrowheads="1"/>
          </p:cNvSpPr>
          <p:nvPr userDrawn="1"/>
        </p:nvSpPr>
        <p:spPr bwMode="auto">
          <a:xfrm>
            <a:off x="193675" y="17463"/>
            <a:ext cx="1468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b="1" smtClean="0">
                <a:solidFill>
                  <a:srgbClr val="42B003"/>
                </a:solidFill>
                <a:latin typeface="Calibri" pitchFamily="34" charset="0"/>
              </a:rPr>
              <a:t>Charte murale « CHARIOT »			Secteur MAISON DE RETRAITE			Site</a:t>
            </a:r>
          </a:p>
        </p:txBody>
      </p:sp>
      <p:pic>
        <p:nvPicPr>
          <p:cNvPr id="1077" name="Imag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7358063"/>
            <a:ext cx="14319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8" name="Image 139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5961063"/>
            <a:ext cx="13049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1" name="Connecteur droit 140"/>
          <p:cNvCxnSpPr/>
          <p:nvPr userDrawn="1"/>
        </p:nvCxnSpPr>
        <p:spPr>
          <a:xfrm flipV="1">
            <a:off x="725488" y="7253288"/>
            <a:ext cx="223837" cy="320675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Ellipse 141"/>
          <p:cNvSpPr>
            <a:spLocks noChangeArrowheads="1"/>
          </p:cNvSpPr>
          <p:nvPr userDrawn="1"/>
        </p:nvSpPr>
        <p:spPr bwMode="auto">
          <a:xfrm>
            <a:off x="301625" y="7140575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54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712793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1425586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2138379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2851172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33400" indent="-5334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b="1" kern="1200">
          <a:solidFill>
            <a:srgbClr val="7F7F7F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1157288" indent="-4445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800"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2pPr>
      <a:lvl3pPr marL="1781175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b="1"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3pPr>
      <a:lvl4pPr marL="2493963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4pPr>
      <a:lvl5pPr marL="3206750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12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11" Type="http://schemas.openxmlformats.org/officeDocument/2006/relationships/image" Target="../media/image9.png"/><Relationship Id="rId5" Type="http://schemas.openxmlformats.org/officeDocument/2006/relationships/image" Target="../media/image12.emf"/><Relationship Id="rId10" Type="http://schemas.openxmlformats.org/officeDocument/2006/relationships/image" Target="../media/image3.jpeg"/><Relationship Id="rId4" Type="http://schemas.openxmlformats.org/officeDocument/2006/relationships/image" Target="../media/image30.jp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oneTexte 15"/>
          <p:cNvSpPr txBox="1">
            <a:spLocks noChangeArrowheads="1"/>
          </p:cNvSpPr>
          <p:nvPr/>
        </p:nvSpPr>
        <p:spPr bwMode="auto">
          <a:xfrm>
            <a:off x="1690688" y="341947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+ 1 dose (20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4" name="ZoneTexte 63"/>
          <p:cNvSpPr txBox="1">
            <a:spLocks noChangeArrowheads="1"/>
          </p:cNvSpPr>
          <p:nvPr/>
        </p:nvSpPr>
        <p:spPr bwMode="auto">
          <a:xfrm>
            <a:off x="1697038" y="8239125"/>
            <a:ext cx="3810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 smtClean="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 smtClean="0">
                <a:solidFill>
                  <a:srgbClr val="42B003"/>
                </a:solidFill>
                <a:latin typeface="Calibri" pitchFamily="34" charset="0"/>
              </a:rPr>
              <a:t>Seau 5 L</a:t>
            </a:r>
          </a:p>
          <a:p>
            <a:pPr eaLnBrk="1" hangingPunct="1">
              <a:defRPr/>
            </a:pPr>
            <a:r>
              <a:rPr lang="fr-FR" altLang="fr-FR" sz="1800" smtClean="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1800" b="1" smtClean="0">
                <a:solidFill>
                  <a:srgbClr val="42B003"/>
                </a:solidFill>
                <a:latin typeface="Calibri" pitchFamily="34" charset="0"/>
              </a:rPr>
              <a:t>+ </a:t>
            </a:r>
            <a:r>
              <a:rPr lang="fr-FR" altLang="fr-FR" sz="2000" b="1" smtClean="0">
                <a:solidFill>
                  <a:srgbClr val="42B003"/>
                </a:solidFill>
                <a:latin typeface="Calibri" pitchFamily="34" charset="0"/>
              </a:rPr>
              <a:t>2 doses (40 ml)</a:t>
            </a:r>
            <a:r>
              <a:rPr lang="fr-FR" altLang="fr-FR" sz="1800" b="1" smtClean="0">
                <a:solidFill>
                  <a:srgbClr val="7F7F7F"/>
                </a:solidFill>
                <a:latin typeface="Calibri" pitchFamily="34" charset="0"/>
              </a:rPr>
              <a:t> </a:t>
            </a:r>
            <a:endParaRPr lang="fr-FR" altLang="fr-FR" sz="1800" i="1" smtClean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052" name="ZoneTexte 1"/>
          <p:cNvSpPr txBox="1">
            <a:spLocks noChangeArrowheads="1"/>
          </p:cNvSpPr>
          <p:nvPr/>
        </p:nvSpPr>
        <p:spPr bwMode="auto">
          <a:xfrm>
            <a:off x="1708150" y="2767013"/>
            <a:ext cx="827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X1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2053" name="ZoneTexte 88"/>
          <p:cNvSpPr txBox="1">
            <a:spLocks noChangeArrowheads="1"/>
          </p:cNvSpPr>
          <p:nvPr/>
        </p:nvSpPr>
        <p:spPr bwMode="auto">
          <a:xfrm>
            <a:off x="1700213" y="7597775"/>
            <a:ext cx="827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X2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2054" name="ZoneTexte 103"/>
          <p:cNvSpPr txBox="1">
            <a:spLocks noChangeArrowheads="1"/>
          </p:cNvSpPr>
          <p:nvPr/>
        </p:nvSpPr>
        <p:spPr bwMode="auto">
          <a:xfrm>
            <a:off x="9259888" y="2767013"/>
            <a:ext cx="827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X5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2055" name="ZoneTexte 15"/>
          <p:cNvSpPr txBox="1">
            <a:spLocks noChangeArrowheads="1"/>
          </p:cNvSpPr>
          <p:nvPr/>
        </p:nvSpPr>
        <p:spPr bwMode="auto">
          <a:xfrm>
            <a:off x="9297988" y="345122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+ 5 doses (100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880850" y="17463"/>
            <a:ext cx="29956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nom du site</a:t>
            </a:r>
          </a:p>
        </p:txBody>
      </p:sp>
      <p:pic>
        <p:nvPicPr>
          <p:cNvPr id="2057" name="Image 8" descr="POWERKL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5273675"/>
            <a:ext cx="7100888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à coins arrondis 53"/>
          <p:cNvSpPr/>
          <p:nvPr/>
        </p:nvSpPr>
        <p:spPr>
          <a:xfrm>
            <a:off x="7866063" y="1400175"/>
            <a:ext cx="1304925" cy="9509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lnSpc>
                <a:spcPct val="50000"/>
              </a:lnSpc>
              <a:defRPr/>
            </a:pPr>
            <a:r>
              <a:rPr lang="fr-FR" sz="1800" b="1" dirty="0"/>
              <a:t>Fuzion</a:t>
            </a:r>
          </a:p>
        </p:txBody>
      </p:sp>
      <p:pic>
        <p:nvPicPr>
          <p:cNvPr id="3075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9088"/>
            <a:ext cx="903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54"/>
          <p:cNvCxnSpPr/>
          <p:nvPr/>
        </p:nvCxnSpPr>
        <p:spPr>
          <a:xfrm flipH="1">
            <a:off x="274638" y="5054600"/>
            <a:ext cx="145780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7" name="Autre processus 5"/>
          <p:cNvSpPr>
            <a:spLocks noChangeArrowheads="1"/>
          </p:cNvSpPr>
          <p:nvPr/>
        </p:nvSpPr>
        <p:spPr bwMode="auto">
          <a:xfrm>
            <a:off x="9310688" y="1289050"/>
            <a:ext cx="5556250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latin typeface="Calibri" pitchFamily="34" charset="0"/>
              </a:rPr>
              <a:t>Produit Incolore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(Prêt à l’emploi)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Utilisation quand nécessaire</a:t>
            </a:r>
          </a:p>
        </p:txBody>
      </p:sp>
      <p:sp>
        <p:nvSpPr>
          <p:cNvPr id="3078" name="ZoneTexte 7"/>
          <p:cNvSpPr txBox="1">
            <a:spLocks noChangeArrowheads="1"/>
          </p:cNvSpPr>
          <p:nvPr/>
        </p:nvSpPr>
        <p:spPr bwMode="auto">
          <a:xfrm>
            <a:off x="7866063" y="593725"/>
            <a:ext cx="4964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42B003"/>
                </a:solidFill>
                <a:latin typeface="Calibri" pitchFamily="34" charset="0"/>
              </a:rPr>
              <a:t>Détachage et remise en état </a:t>
            </a:r>
          </a:p>
        </p:txBody>
      </p:sp>
      <p:sp>
        <p:nvSpPr>
          <p:cNvPr id="3079" name="ZoneTexte 15"/>
          <p:cNvSpPr txBox="1">
            <a:spLocks noChangeArrowheads="1"/>
          </p:cNvSpPr>
          <p:nvPr/>
        </p:nvSpPr>
        <p:spPr bwMode="auto">
          <a:xfrm>
            <a:off x="9337675" y="3170238"/>
            <a:ext cx="38592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Pulvériser le produit sur </a:t>
            </a:r>
            <a:b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</a:b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les zones à détacher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Laisser agir 5 minutes 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pour plus d’efficacité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Frotter avec une brosse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au besoin</a:t>
            </a:r>
          </a:p>
        </p:txBody>
      </p:sp>
      <p:pic>
        <p:nvPicPr>
          <p:cNvPr id="30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2773363"/>
            <a:ext cx="94773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Autre processus 5"/>
          <p:cNvSpPr>
            <a:spLocks noChangeArrowheads="1"/>
          </p:cNvSpPr>
          <p:nvPr/>
        </p:nvSpPr>
        <p:spPr bwMode="auto">
          <a:xfrm>
            <a:off x="1798638" y="1401763"/>
            <a:ext cx="5556250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latin typeface="Calibri" pitchFamily="34" charset="0"/>
              </a:rPr>
              <a:t>Produit Incolore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(Prêt à l’emploi)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Utilisation quand nécessaire</a:t>
            </a:r>
          </a:p>
        </p:txBody>
      </p:sp>
      <p:pic>
        <p:nvPicPr>
          <p:cNvPr id="26" name="Image 51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" t="15831" r="43462" b="528"/>
          <a:stretch/>
        </p:blipFill>
        <p:spPr>
          <a:xfrm>
            <a:off x="5282979" y="987555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083" name="ZoneTexte 7"/>
          <p:cNvSpPr txBox="1">
            <a:spLocks noChangeArrowheads="1"/>
          </p:cNvSpPr>
          <p:nvPr/>
        </p:nvSpPr>
        <p:spPr bwMode="auto">
          <a:xfrm>
            <a:off x="323850" y="531813"/>
            <a:ext cx="4964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42B003"/>
                </a:solidFill>
                <a:latin typeface="Calibri" pitchFamily="34" charset="0"/>
              </a:rPr>
              <a:t>Élimination des odeurs d’urine</a:t>
            </a:r>
          </a:p>
        </p:txBody>
      </p:sp>
      <p:sp>
        <p:nvSpPr>
          <p:cNvPr id="3084" name="ZoneTexte 15"/>
          <p:cNvSpPr txBox="1">
            <a:spLocks noChangeArrowheads="1"/>
          </p:cNvSpPr>
          <p:nvPr/>
        </p:nvSpPr>
        <p:spPr bwMode="auto">
          <a:xfrm>
            <a:off x="1825625" y="3282950"/>
            <a:ext cx="38592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Pulvériser le produit sur les sols</a:t>
            </a:r>
          </a:p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près des toilettes et urinoirs après le nettoyage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Ne pas frotter, ne pas rincer.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Répéter au besoin</a:t>
            </a:r>
          </a:p>
        </p:txBody>
      </p:sp>
      <p:pic>
        <p:nvPicPr>
          <p:cNvPr id="3085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218122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182813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788" y="203676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03676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Imag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100" y="10023475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Imag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5" y="9983788"/>
            <a:ext cx="1990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à coins arrondis 34"/>
          <p:cNvSpPr/>
          <p:nvPr/>
        </p:nvSpPr>
        <p:spPr>
          <a:xfrm>
            <a:off x="1296988" y="9894888"/>
            <a:ext cx="5935662" cy="682625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defRPr/>
            </a:pPr>
            <a:r>
              <a:rPr lang="fr-FR" altLang="fr-FR" b="1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277813" y="974883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93" name="Imag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9882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Imag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9831388"/>
            <a:ext cx="1679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Connecteur droit 38"/>
          <p:cNvCxnSpPr/>
          <p:nvPr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6" name="ZoneTexte 39"/>
          <p:cNvSpPr txBox="1">
            <a:spLocks noChangeArrowheads="1"/>
          </p:cNvSpPr>
          <p:nvPr/>
        </p:nvSpPr>
        <p:spPr bwMode="auto">
          <a:xfrm>
            <a:off x="193675" y="17463"/>
            <a:ext cx="1468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2B003"/>
                </a:solidFill>
                <a:latin typeface="Calibri" pitchFamily="34" charset="0"/>
              </a:rPr>
              <a:t>Charte murale « PRODUITS COMPLÉMENTAIRES »	Secteur MAISON DE RETRAITE		Site nom du site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7561263" y="520700"/>
            <a:ext cx="0" cy="10077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à coins arrondis 54"/>
          <p:cNvSpPr/>
          <p:nvPr/>
        </p:nvSpPr>
        <p:spPr>
          <a:xfrm>
            <a:off x="430213" y="1401763"/>
            <a:ext cx="1304925" cy="95091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lnSpc>
                <a:spcPct val="50000"/>
              </a:lnSpc>
              <a:defRPr/>
            </a:pPr>
            <a:r>
              <a:rPr lang="fr-FR" sz="1800" b="1" dirty="0" err="1"/>
              <a:t>Smell</a:t>
            </a:r>
            <a:r>
              <a:rPr lang="fr-FR" sz="1800" b="1" dirty="0"/>
              <a:t> Plus</a:t>
            </a:r>
          </a:p>
        </p:txBody>
      </p:sp>
      <p:sp>
        <p:nvSpPr>
          <p:cNvPr id="3099" name="ZoneTexte 55"/>
          <p:cNvSpPr txBox="1">
            <a:spLocks noChangeArrowheads="1"/>
          </p:cNvSpPr>
          <p:nvPr/>
        </p:nvSpPr>
        <p:spPr bwMode="auto">
          <a:xfrm>
            <a:off x="12815888" y="2320925"/>
            <a:ext cx="1873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Traces de chaussures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Traces de chariot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Adhésifs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Peinture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Feutre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s-IS" altLang="fr-FR" sz="1800">
                <a:solidFill>
                  <a:srgbClr val="7F7F7F"/>
                </a:solidFill>
                <a:latin typeface="Calibri" pitchFamily="34" charset="0"/>
              </a:rPr>
              <a:t>…</a:t>
            </a:r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3100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688" y="20335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121</Words>
  <Application>Microsoft Office PowerPoint</Application>
  <PresentationFormat>Personnalisé</PresentationFormat>
  <Paragraphs>33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Thème Office</vt:lpstr>
      <vt:lpstr>1_Thème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Gendrel Vanessa</cp:lastModifiedBy>
  <cp:revision>120</cp:revision>
  <cp:lastPrinted>2015-12-04T07:20:49Z</cp:lastPrinted>
  <dcterms:created xsi:type="dcterms:W3CDTF">2015-11-03T14:46:10Z</dcterms:created>
  <dcterms:modified xsi:type="dcterms:W3CDTF">2019-12-26T09:07:55Z</dcterms:modified>
</cp:coreProperties>
</file>