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  <p:sldMasterId id="2147483751" r:id="rId2"/>
  </p:sldMasterIdLst>
  <p:notesMasterIdLst>
    <p:notesMasterId r:id="rId5"/>
  </p:notesMasterIdLst>
  <p:handoutMasterIdLst>
    <p:handoutMasterId r:id="rId6"/>
  </p:handoutMasterIdLst>
  <p:sldIdLst>
    <p:sldId id="271" r:id="rId3"/>
    <p:sldId id="272" r:id="rId4"/>
  </p:sldIdLst>
  <p:sldSz cx="15119350" cy="10691813"/>
  <p:notesSz cx="9601200" cy="15087600"/>
  <p:defaultTextStyle>
    <a:defPPr>
      <a:defRPr lang="fr-FR"/>
    </a:defPPr>
    <a:lvl1pPr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736600" indent="-209550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473200" indent="-419100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2209800" indent="-630238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947988" indent="-839788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003"/>
    <a:srgbClr val="73B632"/>
    <a:srgbClr val="194575"/>
    <a:srgbClr val="E52769"/>
    <a:srgbClr val="008935"/>
    <a:srgbClr val="FF5D8B"/>
    <a:srgbClr val="00FF00"/>
    <a:srgbClr val="DB5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1422" y="-96"/>
      </p:cViewPr>
      <p:guideLst>
        <p:guide orient="horz" pos="862"/>
        <p:guide pos="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3" d="100"/>
          <a:sy n="53" d="100"/>
        </p:scale>
        <p:origin x="-4152" y="-114"/>
      </p:cViewPr>
      <p:guideLst>
        <p:guide orient="horz" pos="4752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FE2B6FC9-596E-424A-8DCF-0AC7EEBF96EC}" type="datetime1">
              <a:rPr lang="fr-FR" altLang="fr-FR"/>
              <a:pPr/>
              <a:t>20/12/2019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D6A451A0-C6FE-44D0-9CC0-4F522EF3CE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03930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71C33605-EDDB-4054-9753-9FAE43601580}" type="datetime1">
              <a:rPr lang="fr-FR" altLang="fr-FR"/>
              <a:pPr/>
              <a:t>20/12/2019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01688" y="1131888"/>
            <a:ext cx="7997825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141074" tIns="70537" rIns="141074" bIns="7053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60438" y="7165975"/>
            <a:ext cx="7680325" cy="6789738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  <a:p>
            <a:pPr lvl="3"/>
            <a:r>
              <a:rPr lang="fr-CA" altLang="fr-FR" smtClean="0"/>
              <a:t>Quatrième niveau</a:t>
            </a:r>
          </a:p>
          <a:p>
            <a:pPr lvl="4"/>
            <a:r>
              <a:rPr lang="fr-CA" altLang="fr-FR" smtClean="0"/>
              <a:t>Cinquième niveau</a:t>
            </a:r>
            <a:endParaRPr lang="fr-FR" altLang="fr-FR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EC3ECA26-EF17-4D03-86DA-6F8A745BED8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090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7366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4732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2098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947988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687181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Espace réservé de l’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mtClean="0">
                <a:ea typeface="ＭＳ Ｐゴシック" pitchFamily="34" charset="-128"/>
              </a:rPr>
              <a:t>Charte 4 produits Pré-dilution</a:t>
            </a:r>
          </a:p>
        </p:txBody>
      </p:sp>
      <p:sp>
        <p:nvSpPr>
          <p:cNvPr id="61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0804B8B-33E6-4652-9C43-280300D9E906}" type="slidenum">
              <a:rPr lang="fr-FR" altLang="fr-FR" sz="1900">
                <a:latin typeface="Calibri" pitchFamily="34" charset="0"/>
              </a:rPr>
              <a:pPr eaLnBrk="1" hangingPunct="1"/>
              <a:t>1</a:t>
            </a:fld>
            <a:endParaRPr lang="fr-FR" altLang="fr-FR" sz="19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68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97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emf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emf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emf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emf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23" Type="http://schemas.openxmlformats.org/officeDocument/2006/relationships/image" Target="../media/image21.jpeg"/><Relationship Id="rId10" Type="http://schemas.openxmlformats.org/officeDocument/2006/relationships/image" Target="../media/image8.emf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jpeg"/><Relationship Id="rId22" Type="http://schemas.openxmlformats.org/officeDocument/2006/relationships/image" Target="../media/image20.emf"/><Relationship Id="rId27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iming>
    <p:tnLst>
      <p:par>
        <p:cTn id="1" dur="indefinite" restart="never" nodeType="tmRoot"/>
      </p:par>
    </p:tnLst>
  </p:timing>
  <p:txStyles>
    <p:titleStyle>
      <a:lvl1pPr algn="ctr" defTabSz="711200" rtl="0" eaLnBrk="0" fontAlgn="base" hangingPunct="0">
        <a:spcBef>
          <a:spcPct val="0"/>
        </a:spcBef>
        <a:spcAft>
          <a:spcPct val="0"/>
        </a:spcAft>
        <a:defRPr sz="5400" b="1" kern="1200" cap="all">
          <a:solidFill>
            <a:srgbClr val="73B6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2pPr>
      <a:lvl3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3pPr>
      <a:lvl4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4pPr>
      <a:lvl5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5pPr>
      <a:lvl6pPr marL="712793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6pPr>
      <a:lvl7pPr marL="1425586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7pPr>
      <a:lvl8pPr marL="2138379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8pPr>
      <a:lvl9pPr marL="2851172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533400" indent="-5334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157288" indent="-4445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781175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493963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206750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7358063"/>
            <a:ext cx="14319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8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850" y="7688263"/>
            <a:ext cx="183356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838" y="2808288"/>
            <a:ext cx="695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re processus 6"/>
          <p:cNvSpPr>
            <a:spLocks noChangeArrowheads="1"/>
          </p:cNvSpPr>
          <p:nvPr userDrawn="1"/>
        </p:nvSpPr>
        <p:spPr bwMode="auto">
          <a:xfrm>
            <a:off x="1655763" y="1195388"/>
            <a:ext cx="5478462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194575"/>
                </a:solidFill>
                <a:latin typeface="Calibri" pitchFamily="34" charset="0"/>
              </a:rPr>
              <a:t>Produit Bleu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pic>
        <p:nvPicPr>
          <p:cNvPr id="2054" name="Image 6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4100" y="10023475"/>
            <a:ext cx="2346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 4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625" y="9983788"/>
            <a:ext cx="1990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/>
          <p:nvPr userDrawn="1"/>
        </p:nvCxnSpPr>
        <p:spPr>
          <a:xfrm>
            <a:off x="7561263" y="520700"/>
            <a:ext cx="0" cy="100774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337" y="653304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ZoneTexte 7"/>
          <p:cNvSpPr txBox="1">
            <a:spLocks noChangeArrowheads="1"/>
          </p:cNvSpPr>
          <p:nvPr userDrawn="1"/>
        </p:nvSpPr>
        <p:spPr bwMode="auto">
          <a:xfrm>
            <a:off x="193675" y="520700"/>
            <a:ext cx="496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</a:t>
            </a:r>
            <a:r>
              <a:rPr lang="fr-FR" altLang="fr-FR" sz="2800" b="1" dirty="0" smtClean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multi-surfaces</a:t>
            </a:r>
            <a:endParaRPr lang="fr-FR" altLang="fr-FR" sz="2800" b="1" dirty="0">
              <a:solidFill>
                <a:srgbClr val="42B003"/>
              </a:solidFill>
              <a:latin typeface="+mj-lt"/>
              <a:ea typeface="Helvetica" charset="0"/>
              <a:cs typeface="Helvetica" charset="0"/>
            </a:endParaRPr>
          </a:p>
        </p:txBody>
      </p:sp>
      <p:pic>
        <p:nvPicPr>
          <p:cNvPr id="2059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2706688"/>
            <a:ext cx="14319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 userDrawn="1"/>
        </p:nvCxnSpPr>
        <p:spPr>
          <a:xfrm flipH="1">
            <a:off x="274638" y="5092700"/>
            <a:ext cx="145780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52"/>
          <p:cNvSpPr>
            <a:spLocks noChangeArrowheads="1"/>
          </p:cNvSpPr>
          <p:nvPr userDrawn="1"/>
        </p:nvSpPr>
        <p:spPr bwMode="auto">
          <a:xfrm>
            <a:off x="1709738" y="4551363"/>
            <a:ext cx="33035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2062" name="Image 2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538" y="1987550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Image 2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0" y="19875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Image 62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1330325"/>
            <a:ext cx="1304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à coins arrondis 19"/>
          <p:cNvSpPr/>
          <p:nvPr userDrawn="1"/>
        </p:nvSpPr>
        <p:spPr>
          <a:xfrm>
            <a:off x="1296988" y="9894888"/>
            <a:ext cx="5935662" cy="682625"/>
          </a:xfrm>
          <a:prstGeom prst="roundRect">
            <a:avLst/>
          </a:prstGeom>
          <a:solidFill>
            <a:srgbClr val="42B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defRPr/>
            </a:pPr>
            <a:r>
              <a:rPr lang="fr-FR" altLang="fr-FR" b="1" dirty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NE PAS JETER LES BIDONS DOSEURS VIDES</a:t>
            </a:r>
          </a:p>
        </p:txBody>
      </p:sp>
      <p:cxnSp>
        <p:nvCxnSpPr>
          <p:cNvPr id="21" name="Connecteur droit 20"/>
          <p:cNvCxnSpPr/>
          <p:nvPr userDrawn="1"/>
        </p:nvCxnSpPr>
        <p:spPr>
          <a:xfrm flipH="1">
            <a:off x="277813" y="974883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7" name="Image 38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98821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 userDrawn="1"/>
        </p:nvSpPr>
        <p:spPr>
          <a:xfrm>
            <a:off x="5534025" y="3197225"/>
            <a:ext cx="665163" cy="1017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7030A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pic>
        <p:nvPicPr>
          <p:cNvPr id="2069" name="Image 9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25" y="3297238"/>
            <a:ext cx="12001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Autre processus 24"/>
          <p:cNvSpPr>
            <a:spLocks noChangeArrowheads="1"/>
          </p:cNvSpPr>
          <p:nvPr userDrawn="1"/>
        </p:nvSpPr>
        <p:spPr bwMode="auto">
          <a:xfrm>
            <a:off x="9259888" y="1189038"/>
            <a:ext cx="5592762" cy="7159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E52769"/>
                </a:solidFill>
                <a:latin typeface="Calibri" pitchFamily="34" charset="0"/>
              </a:rPr>
              <a:t>Produit Rose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26" name="ZoneTexte 7"/>
          <p:cNvSpPr txBox="1">
            <a:spLocks noChangeArrowheads="1"/>
          </p:cNvSpPr>
          <p:nvPr userDrawn="1"/>
        </p:nvSpPr>
        <p:spPr bwMode="auto">
          <a:xfrm>
            <a:off x="7748588" y="541338"/>
            <a:ext cx="5026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sanitaires</a:t>
            </a:r>
          </a:p>
        </p:txBody>
      </p:sp>
      <p:sp>
        <p:nvSpPr>
          <p:cNvPr id="27" name="Rectangle 52"/>
          <p:cNvSpPr>
            <a:spLocks noChangeArrowheads="1"/>
          </p:cNvSpPr>
          <p:nvPr userDrawn="1"/>
        </p:nvSpPr>
        <p:spPr bwMode="auto">
          <a:xfrm>
            <a:off x="9259888" y="4552950"/>
            <a:ext cx="3292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782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28" name="Image 27"/>
          <p:cNvPicPr>
            <a:picLocks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7388" y="597027"/>
            <a:ext cx="2041992" cy="200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74" name="Image 11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550" y="19256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Image 117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0025" y="19256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Image 118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3963" y="1925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Image 119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9138" y="1925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Image 12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25" y="3060700"/>
            <a:ext cx="11620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 userDrawn="1"/>
        </p:nvSpPr>
        <p:spPr>
          <a:xfrm>
            <a:off x="13177838" y="2963863"/>
            <a:ext cx="665162" cy="101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DB538E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sp>
        <p:nvSpPr>
          <p:cNvPr id="35" name="ZoneTexte 7"/>
          <p:cNvSpPr txBox="1">
            <a:spLocks noChangeArrowheads="1"/>
          </p:cNvSpPr>
          <p:nvPr userDrawn="1"/>
        </p:nvSpPr>
        <p:spPr bwMode="auto">
          <a:xfrm>
            <a:off x="176213" y="5276850"/>
            <a:ext cx="496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sols</a:t>
            </a:r>
          </a:p>
        </p:txBody>
      </p:sp>
      <p:pic>
        <p:nvPicPr>
          <p:cNvPr id="36" name="Image 35"/>
          <p:cNvPicPr>
            <a:picLocks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0443" y="5345919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7" name="Rectangle 52"/>
          <p:cNvSpPr>
            <a:spLocks noChangeArrowheads="1"/>
          </p:cNvSpPr>
          <p:nvPr userDrawn="1"/>
        </p:nvSpPr>
        <p:spPr bwMode="auto">
          <a:xfrm>
            <a:off x="1706563" y="9299575"/>
            <a:ext cx="33035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2083" name="Image 89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013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Image 91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063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Image 95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66722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Image 67" descr="ecolabel_logo.jp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4198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Image 74" descr="ecolabel_logo.jp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8897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Image 78" descr="ecolabel_logo.jp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6363" y="4211638"/>
            <a:ext cx="7524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Image 3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3" y="9831388"/>
            <a:ext cx="1679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Image 3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363" y="2714625"/>
            <a:ext cx="14239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Connecteur droit 48"/>
          <p:cNvCxnSpPr/>
          <p:nvPr userDrawn="1"/>
        </p:nvCxnSpPr>
        <p:spPr>
          <a:xfrm flipV="1">
            <a:off x="719138" y="2601913"/>
            <a:ext cx="222250" cy="319087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>
            <a:spLocks noChangeArrowheads="1"/>
          </p:cNvSpPr>
          <p:nvPr userDrawn="1"/>
        </p:nvSpPr>
        <p:spPr bwMode="auto">
          <a:xfrm>
            <a:off x="295275" y="2489200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51" name="Connecteur droit 50"/>
          <p:cNvCxnSpPr/>
          <p:nvPr userDrawn="1"/>
        </p:nvCxnSpPr>
        <p:spPr>
          <a:xfrm flipV="1">
            <a:off x="8351838" y="2589213"/>
            <a:ext cx="222250" cy="320675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Ellipse 51"/>
          <p:cNvSpPr>
            <a:spLocks noChangeArrowheads="1"/>
          </p:cNvSpPr>
          <p:nvPr userDrawn="1"/>
        </p:nvSpPr>
        <p:spPr bwMode="auto">
          <a:xfrm>
            <a:off x="7899400" y="2489200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95" name="Picture 2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0300" y="2693988"/>
            <a:ext cx="7032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Image 105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950" y="1330325"/>
            <a:ext cx="1304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Connecteur droit 54"/>
          <p:cNvCxnSpPr/>
          <p:nvPr userDrawn="1"/>
        </p:nvCxnSpPr>
        <p:spPr>
          <a:xfrm flipV="1">
            <a:off x="715963" y="7235825"/>
            <a:ext cx="223837" cy="319088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>
            <a:spLocks noChangeArrowheads="1"/>
          </p:cNvSpPr>
          <p:nvPr userDrawn="1"/>
        </p:nvSpPr>
        <p:spPr bwMode="auto">
          <a:xfrm>
            <a:off x="300038" y="7135813"/>
            <a:ext cx="1292225" cy="1290637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57" name="Connecteur droit 56"/>
          <p:cNvCxnSpPr/>
          <p:nvPr userDrawn="1"/>
        </p:nvCxnSpPr>
        <p:spPr>
          <a:xfrm flipH="1">
            <a:off x="300038" y="50958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0" name="ZoneTexte 57"/>
          <p:cNvSpPr txBox="1">
            <a:spLocks noChangeArrowheads="1"/>
          </p:cNvSpPr>
          <p:nvPr userDrawn="1"/>
        </p:nvSpPr>
        <p:spPr bwMode="auto">
          <a:xfrm>
            <a:off x="193675" y="17463"/>
            <a:ext cx="14682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rgbClr val="42B003"/>
                </a:solidFill>
                <a:latin typeface="Calibri" pitchFamily="34" charset="0"/>
              </a:rPr>
              <a:t>Charte murale « AUTOLAVEUSE »		Secteur MAISON DE RETRAITE			Site</a:t>
            </a:r>
          </a:p>
        </p:txBody>
      </p:sp>
      <p:sp>
        <p:nvSpPr>
          <p:cNvPr id="2101" name="Autre processus 60"/>
          <p:cNvSpPr>
            <a:spLocks noChangeArrowheads="1"/>
          </p:cNvSpPr>
          <p:nvPr userDrawn="1"/>
        </p:nvSpPr>
        <p:spPr bwMode="auto">
          <a:xfrm>
            <a:off x="1655763" y="5937250"/>
            <a:ext cx="5502275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194575"/>
                </a:solidFill>
                <a:latin typeface="Calibri" pitchFamily="34" charset="0"/>
              </a:rPr>
              <a:t>Produit Bleu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pic>
        <p:nvPicPr>
          <p:cNvPr id="2102" name="Image 108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5961063"/>
            <a:ext cx="13049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iming>
    <p:tnLst>
      <p:par>
        <p:cTn id="1" dur="indefinite" restart="never" nodeType="tmRoot"/>
      </p:par>
    </p:tnLst>
  </p:timing>
  <p:txStyles>
    <p:titleStyle>
      <a:lvl1pPr algn="ctr" defTabSz="711200" rtl="0" eaLnBrk="0" fontAlgn="base" hangingPunct="0">
        <a:spcBef>
          <a:spcPct val="0"/>
        </a:spcBef>
        <a:spcAft>
          <a:spcPct val="0"/>
        </a:spcAft>
        <a:defRPr sz="5400" b="1" kern="1200" cap="all">
          <a:solidFill>
            <a:srgbClr val="73B6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2pPr>
      <a:lvl3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3pPr>
      <a:lvl4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4pPr>
      <a:lvl5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5pPr>
      <a:lvl6pPr marL="712793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6pPr>
      <a:lvl7pPr marL="1425586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7pPr>
      <a:lvl8pPr marL="2138379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8pPr>
      <a:lvl9pPr marL="2851172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533400" indent="-5334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b="1" kern="1200">
          <a:solidFill>
            <a:srgbClr val="7F7F7F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1157288" indent="-4445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800"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2pPr>
      <a:lvl3pPr marL="1781175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b="1"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3pPr>
      <a:lvl4pPr marL="2493963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4pPr>
      <a:lvl5pPr marL="3206750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3.pn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12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image" Target="../media/image30.emf"/><Relationship Id="rId4" Type="http://schemas.openxmlformats.org/officeDocument/2006/relationships/image" Target="../media/image10.png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oneTexte 15"/>
          <p:cNvSpPr txBox="1">
            <a:spLocks noChangeArrowheads="1"/>
          </p:cNvSpPr>
          <p:nvPr/>
        </p:nvSpPr>
        <p:spPr bwMode="auto">
          <a:xfrm>
            <a:off x="1690688" y="341947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dirty="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 dirty="0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 dirty="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 dirty="0">
                <a:solidFill>
                  <a:srgbClr val="42B003"/>
                </a:solidFill>
                <a:latin typeface="Calibri" pitchFamily="34" charset="0"/>
              </a:rPr>
              <a:t>+ 1 dose (20 ml)</a:t>
            </a:r>
          </a:p>
          <a:p>
            <a:pPr eaLnBrk="1" hangingPunct="1"/>
            <a:endParaRPr lang="fr-FR" altLang="fr-FR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08150" y="2767013"/>
            <a:ext cx="827088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 dirty="0">
                <a:solidFill>
                  <a:srgbClr val="7F7F7F"/>
                </a:solidFill>
              </a:rPr>
              <a:t>X1</a:t>
            </a:r>
            <a:endParaRPr lang="fr-FR" altLang="fr-FR" sz="1800" b="1" dirty="0">
              <a:solidFill>
                <a:srgbClr val="7F7F7F"/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9259888" y="2767013"/>
            <a:ext cx="82708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X5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105" name="ZoneTexte 15"/>
          <p:cNvSpPr txBox="1">
            <a:spLocks noChangeArrowheads="1"/>
          </p:cNvSpPr>
          <p:nvPr/>
        </p:nvSpPr>
        <p:spPr bwMode="auto">
          <a:xfrm>
            <a:off x="9297988" y="345122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+ 5 doses (100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880850" y="17463"/>
            <a:ext cx="29956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nom du site</a:t>
            </a:r>
          </a:p>
        </p:txBody>
      </p:sp>
      <p:sp>
        <p:nvSpPr>
          <p:cNvPr id="101" name="ZoneTexte 100"/>
          <p:cNvSpPr txBox="1">
            <a:spLocks noChangeArrowheads="1"/>
          </p:cNvSpPr>
          <p:nvPr/>
        </p:nvSpPr>
        <p:spPr bwMode="auto">
          <a:xfrm>
            <a:off x="1717675" y="8239125"/>
            <a:ext cx="38084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Autolaveuse 10 L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 (Genie)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+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5 doses (100 ml)</a:t>
            </a:r>
            <a:r>
              <a:rPr lang="fr-FR" altLang="fr-FR" sz="1800" b="1">
                <a:solidFill>
                  <a:srgbClr val="7F7F7F"/>
                </a:solidFill>
                <a:latin typeface="Calibri" pitchFamily="34" charset="0"/>
              </a:rPr>
              <a:t> </a:t>
            </a:r>
            <a:endParaRPr lang="fr-FR" altLang="fr-FR" sz="1800" i="1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1706563" y="7573963"/>
            <a:ext cx="82708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 dirty="0">
                <a:solidFill>
                  <a:srgbClr val="7F7F7F"/>
                </a:solidFill>
              </a:rPr>
              <a:t>X5</a:t>
            </a:r>
            <a:endParaRPr lang="fr-FR" altLang="fr-FR" sz="1800" b="1" dirty="0">
              <a:solidFill>
                <a:srgbClr val="7F7F7F"/>
              </a:solidFill>
            </a:endParaRPr>
          </a:p>
        </p:txBody>
      </p:sp>
      <p:pic>
        <p:nvPicPr>
          <p:cNvPr id="5128" name="Image 8" descr="POWERKL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5273675"/>
            <a:ext cx="7100888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Image 6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4100" y="10023475"/>
            <a:ext cx="2346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Image 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625" y="9983788"/>
            <a:ext cx="1990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à coins arrondis 34"/>
          <p:cNvSpPr/>
          <p:nvPr/>
        </p:nvSpPr>
        <p:spPr>
          <a:xfrm>
            <a:off x="1296988" y="9894888"/>
            <a:ext cx="5935662" cy="682625"/>
          </a:xfrm>
          <a:prstGeom prst="roundRect">
            <a:avLst/>
          </a:prstGeom>
          <a:solidFill>
            <a:srgbClr val="42B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defRPr/>
            </a:pPr>
            <a:r>
              <a:rPr lang="fr-FR" altLang="fr-FR" b="1" dirty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NE PAS JETER LES BIDONS DOSEURS VIDES</a:t>
            </a:r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277813" y="974883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3" name="Image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98821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3" y="9831388"/>
            <a:ext cx="1679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Connecteur droit 38"/>
          <p:cNvCxnSpPr/>
          <p:nvPr/>
        </p:nvCxnSpPr>
        <p:spPr>
          <a:xfrm flipH="1">
            <a:off x="300038" y="50958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193675" y="17463"/>
            <a:ext cx="14682788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42B003"/>
                </a:solidFill>
                <a:latin typeface="Calibri" pitchFamily="34" charset="0"/>
              </a:rPr>
              <a:t>Charte murale « PRODUITS COMPLÉMENTAIRES »	Secteur MAISON DE RETRAITE		Site nom du site</a:t>
            </a:r>
          </a:p>
        </p:txBody>
      </p:sp>
      <p:cxnSp>
        <p:nvCxnSpPr>
          <p:cNvPr id="41" name="Connecteur droit 40"/>
          <p:cNvCxnSpPr/>
          <p:nvPr/>
        </p:nvCxnSpPr>
        <p:spPr>
          <a:xfrm>
            <a:off x="7561263" y="520700"/>
            <a:ext cx="0" cy="100774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à coins arrondis 41"/>
          <p:cNvSpPr/>
          <p:nvPr/>
        </p:nvSpPr>
        <p:spPr>
          <a:xfrm>
            <a:off x="7866063" y="1400175"/>
            <a:ext cx="1304925" cy="9509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fr-FR" altLang="fr-FR" sz="1800" b="1">
                <a:solidFill>
                  <a:srgbClr val="FFFFFF"/>
                </a:solidFill>
                <a:latin typeface="Calibri" pitchFamily="34" charset="0"/>
              </a:rPr>
              <a:t>Fuzion</a:t>
            </a:r>
            <a:endParaRPr lang="fr-FR" altLang="fr-FR" b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179" name="Picture 3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859088"/>
            <a:ext cx="9032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Connecteur droit 54"/>
          <p:cNvCxnSpPr/>
          <p:nvPr/>
        </p:nvCxnSpPr>
        <p:spPr>
          <a:xfrm flipH="1">
            <a:off x="274638" y="5054600"/>
            <a:ext cx="145780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Autre processus 5"/>
          <p:cNvSpPr/>
          <p:nvPr/>
        </p:nvSpPr>
        <p:spPr>
          <a:xfrm>
            <a:off x="9310688" y="1289050"/>
            <a:ext cx="5556250" cy="714375"/>
          </a:xfrm>
          <a:prstGeom prst="flowChartAlternateProcess">
            <a:avLst/>
          </a:prstGeom>
          <a:noFill/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latin typeface="Calibri" pitchFamily="34" charset="0"/>
              </a:rPr>
              <a:t>Produit Incolore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(Prêt à l’emploi)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Utilisation quand nécessaire</a:t>
            </a:r>
          </a:p>
        </p:txBody>
      </p:sp>
      <p:sp>
        <p:nvSpPr>
          <p:cNvPr id="49" name="ZoneTexte 7"/>
          <p:cNvSpPr txBox="1">
            <a:spLocks noChangeArrowheads="1"/>
          </p:cNvSpPr>
          <p:nvPr/>
        </p:nvSpPr>
        <p:spPr bwMode="auto">
          <a:xfrm>
            <a:off x="7866063" y="593725"/>
            <a:ext cx="4964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rgbClr val="42B003"/>
                </a:solidFill>
                <a:latin typeface="Calibri" pitchFamily="34" charset="0"/>
              </a:rPr>
              <a:t>Détachage et remise en état </a:t>
            </a:r>
          </a:p>
        </p:txBody>
      </p:sp>
      <p:sp>
        <p:nvSpPr>
          <p:cNvPr id="50" name="ZoneTexte 15"/>
          <p:cNvSpPr txBox="1">
            <a:spLocks noChangeArrowheads="1"/>
          </p:cNvSpPr>
          <p:nvPr/>
        </p:nvSpPr>
        <p:spPr bwMode="auto">
          <a:xfrm>
            <a:off x="9337675" y="3170238"/>
            <a:ext cx="38592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Pulvériser le produit sur </a:t>
            </a:r>
            <a:b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</a:br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les zones à détacher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Laisser agir 5 minutes 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pour plus d’efficacité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Frotter avec une brosse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au besoin</a:t>
            </a:r>
          </a:p>
        </p:txBody>
      </p:sp>
      <p:pic>
        <p:nvPicPr>
          <p:cNvPr id="7184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13" y="2773363"/>
            <a:ext cx="947737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re processus 5"/>
          <p:cNvSpPr/>
          <p:nvPr/>
        </p:nvSpPr>
        <p:spPr>
          <a:xfrm>
            <a:off x="1798638" y="1401763"/>
            <a:ext cx="5556250" cy="714375"/>
          </a:xfrm>
          <a:prstGeom prst="flowChartAlternateProcess">
            <a:avLst/>
          </a:prstGeom>
          <a:noFill/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latin typeface="Calibri" pitchFamily="34" charset="0"/>
              </a:rPr>
              <a:t>Produit Incolore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(Prêt à l’emploi)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Utilisation quand nécessaire</a:t>
            </a:r>
          </a:p>
        </p:txBody>
      </p:sp>
      <p:pic>
        <p:nvPicPr>
          <p:cNvPr id="53" name="Image 51"/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" t="15831" r="43462" b="528"/>
          <a:stretch/>
        </p:blipFill>
        <p:spPr>
          <a:xfrm>
            <a:off x="5282979" y="987555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7" name="ZoneTexte 7"/>
          <p:cNvSpPr txBox="1">
            <a:spLocks noChangeArrowheads="1"/>
          </p:cNvSpPr>
          <p:nvPr/>
        </p:nvSpPr>
        <p:spPr bwMode="auto">
          <a:xfrm>
            <a:off x="323850" y="531813"/>
            <a:ext cx="4964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rgbClr val="42B003"/>
                </a:solidFill>
                <a:latin typeface="Calibri" pitchFamily="34" charset="0"/>
              </a:rPr>
              <a:t>Élimination des odeurs d’urine</a:t>
            </a:r>
          </a:p>
        </p:txBody>
      </p:sp>
      <p:sp>
        <p:nvSpPr>
          <p:cNvPr id="58" name="ZoneTexte 15"/>
          <p:cNvSpPr txBox="1">
            <a:spLocks noChangeArrowheads="1"/>
          </p:cNvSpPr>
          <p:nvPr/>
        </p:nvSpPr>
        <p:spPr bwMode="auto">
          <a:xfrm>
            <a:off x="1825625" y="3282950"/>
            <a:ext cx="38592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Pulvériser le produit sur les sols</a:t>
            </a:r>
          </a:p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près des toilettes et urinoirs après le nettoyage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Ne pas frotter, ne pas rincer.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Répéter au besoin</a:t>
            </a:r>
          </a:p>
        </p:txBody>
      </p:sp>
      <p:pic>
        <p:nvPicPr>
          <p:cNvPr id="7189" name="Imag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413" y="218122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Imag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0488" y="2182813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3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5788" y="2036763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3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2238" y="2036763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>
          <a:xfrm>
            <a:off x="430213" y="1401763"/>
            <a:ext cx="1304925" cy="95091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50000"/>
              </a:lnSpc>
              <a:defRPr/>
            </a:pPr>
            <a:r>
              <a:rPr lang="fr-FR" sz="1800" b="1" dirty="0" err="1"/>
              <a:t>Smell</a:t>
            </a:r>
            <a:r>
              <a:rPr lang="fr-FR" sz="1800" b="1" dirty="0"/>
              <a:t> Plus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12815888" y="2320925"/>
            <a:ext cx="1873250" cy="2308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Traces de chaussures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Traces de chariot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Adhésifs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Peinture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Feutre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s-IS" altLang="fr-FR" sz="1800">
                <a:solidFill>
                  <a:srgbClr val="7F7F7F"/>
                </a:solidFill>
                <a:latin typeface="Calibri" pitchFamily="34" charset="0"/>
              </a:rPr>
              <a:t>…</a:t>
            </a:r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7195" name="Picture 3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8688" y="20335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124</Words>
  <Application>Microsoft Office PowerPoint</Application>
  <PresentationFormat>Personnalisé</PresentationFormat>
  <Paragraphs>33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ＭＳ Ｐゴシック</vt:lpstr>
      <vt:lpstr>Calibri</vt:lpstr>
      <vt:lpstr>Helvetica</vt:lpstr>
      <vt:lpstr>Wingdings</vt:lpstr>
      <vt:lpstr>Thème Office</vt:lpstr>
      <vt:lpstr>1_Thème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Gendrel Vanessa</cp:lastModifiedBy>
  <cp:revision>119</cp:revision>
  <cp:lastPrinted>2015-12-04T07:20:49Z</cp:lastPrinted>
  <dcterms:created xsi:type="dcterms:W3CDTF">2015-11-03T14:46:10Z</dcterms:created>
  <dcterms:modified xsi:type="dcterms:W3CDTF">2019-12-20T14:06:03Z</dcterms:modified>
</cp:coreProperties>
</file>