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  <p:sldMasterId id="2147483751" r:id="rId2"/>
  </p:sldMasterIdLst>
  <p:notesMasterIdLst>
    <p:notesMasterId r:id="rId5"/>
  </p:notesMasterIdLst>
  <p:handoutMasterIdLst>
    <p:handoutMasterId r:id="rId6"/>
  </p:handoutMasterIdLst>
  <p:sldIdLst>
    <p:sldId id="271" r:id="rId3"/>
    <p:sldId id="272" r:id="rId4"/>
  </p:sldIdLst>
  <p:sldSz cx="15119350" cy="10691813"/>
  <p:notesSz cx="9601200" cy="15087600"/>
  <p:defaultTextStyle>
    <a:defPPr>
      <a:defRPr lang="fr-FR"/>
    </a:defPPr>
    <a:lvl1pPr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736600" indent="-20955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473200" indent="-41910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2209800" indent="-63023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947988" indent="-83978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003"/>
    <a:srgbClr val="73B632"/>
    <a:srgbClr val="194575"/>
    <a:srgbClr val="E52769"/>
    <a:srgbClr val="008935"/>
    <a:srgbClr val="FF5D8B"/>
    <a:srgbClr val="00FF00"/>
    <a:srgbClr val="DB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22" y="-96"/>
      </p:cViewPr>
      <p:guideLst>
        <p:guide orient="horz" pos="862"/>
        <p:guide pos="70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4" d="100"/>
          <a:sy n="104" d="100"/>
        </p:scale>
        <p:origin x="-2592" y="-104"/>
      </p:cViewPr>
      <p:guideLst>
        <p:guide orient="horz" pos="4752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D55EDCCB-0D3B-43BC-A673-FD33EA3C1A52}" type="datetime1">
              <a:rPr lang="fr-FR" altLang="fr-FR"/>
              <a:pPr/>
              <a:t>20/12/2019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70AE6D1B-17A5-4FC1-9EDB-9725CA909A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2397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82764670-10C7-4A52-B7D9-820287DD73C8}" type="datetime1">
              <a:rPr lang="fr-FR" altLang="fr-FR"/>
              <a:pPr/>
              <a:t>20/12/2019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1688" y="1131888"/>
            <a:ext cx="7997825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41074" tIns="70537" rIns="141074" bIns="7053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  <a:endParaRPr lang="fr-FR" altLang="fr-FR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30C78162-F61A-4684-93F1-396ABFB023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138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366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732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2098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47988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87181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Charte 4 produits Pré-dilution</a:t>
            </a:r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72E5E08-995E-4335-BB37-BE35E568DAC0}" type="slidenum">
              <a:rPr lang="fr-FR" altLang="fr-FR" sz="1900">
                <a:latin typeface="Calibri" pitchFamily="34" charset="0"/>
              </a:rPr>
              <a:pPr eaLnBrk="1" hangingPunct="1"/>
              <a:t>1</a:t>
            </a:fld>
            <a:endParaRPr lang="fr-FR" altLang="fr-FR" sz="19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20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81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emf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emf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jpeg"/><Relationship Id="rId22" Type="http://schemas.openxmlformats.org/officeDocument/2006/relationships/image" Target="../media/image20.emf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7688263"/>
            <a:ext cx="18335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838" y="2808288"/>
            <a:ext cx="695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re processus 5"/>
          <p:cNvSpPr>
            <a:spLocks noChangeArrowheads="1"/>
          </p:cNvSpPr>
          <p:nvPr userDrawn="1"/>
        </p:nvSpPr>
        <p:spPr bwMode="auto">
          <a:xfrm>
            <a:off x="1655763" y="1195388"/>
            <a:ext cx="5478462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2053" name="Image 6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4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337" y="653304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ZoneTexte 7"/>
          <p:cNvSpPr txBox="1">
            <a:spLocks noChangeArrowheads="1"/>
          </p:cNvSpPr>
          <p:nvPr userDrawn="1"/>
        </p:nvSpPr>
        <p:spPr bwMode="auto">
          <a:xfrm>
            <a:off x="193675" y="520700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</a:t>
            </a:r>
            <a:r>
              <a:rPr lang="fr-FR" altLang="fr-FR" sz="2800" b="1" dirty="0" smtClean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multi-surfaces</a:t>
            </a:r>
            <a:endParaRPr lang="fr-FR" altLang="fr-FR" sz="2800" b="1" dirty="0">
              <a:solidFill>
                <a:srgbClr val="42B003"/>
              </a:solidFill>
              <a:latin typeface="+mj-lt"/>
              <a:ea typeface="Helvetica" charset="0"/>
              <a:cs typeface="Helvetica" charset="0"/>
            </a:endParaRPr>
          </a:p>
        </p:txBody>
      </p:sp>
      <p:pic>
        <p:nvPicPr>
          <p:cNvPr id="2058" name="Image 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706688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/>
          <p:cNvCxnSpPr/>
          <p:nvPr userDrawn="1"/>
        </p:nvCxnSpPr>
        <p:spPr>
          <a:xfrm flipH="1">
            <a:off x="274638" y="50927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52"/>
          <p:cNvSpPr>
            <a:spLocks noChangeArrowheads="1"/>
          </p:cNvSpPr>
          <p:nvPr userDrawn="1"/>
        </p:nvSpPr>
        <p:spPr bwMode="auto">
          <a:xfrm>
            <a:off x="1709738" y="4551363"/>
            <a:ext cx="33035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061" name="Image 1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19875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Image 1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19875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 1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à coins arrondis 18"/>
          <p:cNvSpPr/>
          <p:nvPr userDrawn="1"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6" name="Image 2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 userDrawn="1"/>
        </p:nvSpPr>
        <p:spPr>
          <a:xfrm>
            <a:off x="5534025" y="3197225"/>
            <a:ext cx="665163" cy="1017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2068" name="Image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5" y="3297238"/>
            <a:ext cx="12001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Autre processus 23"/>
          <p:cNvSpPr>
            <a:spLocks noChangeArrowheads="1"/>
          </p:cNvSpPr>
          <p:nvPr userDrawn="1"/>
        </p:nvSpPr>
        <p:spPr bwMode="auto">
          <a:xfrm>
            <a:off x="9259888" y="1189038"/>
            <a:ext cx="5592762" cy="7159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25" name="ZoneTexte 7"/>
          <p:cNvSpPr txBox="1">
            <a:spLocks noChangeArrowheads="1"/>
          </p:cNvSpPr>
          <p:nvPr userDrawn="1"/>
        </p:nvSpPr>
        <p:spPr bwMode="auto">
          <a:xfrm>
            <a:off x="7748588" y="541338"/>
            <a:ext cx="502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26" name="Rectangle 52"/>
          <p:cNvSpPr>
            <a:spLocks noChangeArrowheads="1"/>
          </p:cNvSpPr>
          <p:nvPr userDrawn="1"/>
        </p:nvSpPr>
        <p:spPr bwMode="auto">
          <a:xfrm>
            <a:off x="9259888" y="4552950"/>
            <a:ext cx="3292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782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7" name="Image 26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7388" y="597027"/>
            <a:ext cx="2041992" cy="20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73" name="Image 2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550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Image 2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025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Image 2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963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Image 30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138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Image 3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25" y="3060700"/>
            <a:ext cx="1162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 userDrawn="1"/>
        </p:nvSpPr>
        <p:spPr>
          <a:xfrm>
            <a:off x="13177838" y="2963863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2079" name="Autre processus 33"/>
          <p:cNvSpPr>
            <a:spLocks noChangeArrowheads="1"/>
          </p:cNvSpPr>
          <p:nvPr userDrawn="1"/>
        </p:nvSpPr>
        <p:spPr bwMode="auto">
          <a:xfrm>
            <a:off x="1655763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35" name="ZoneTexte 7"/>
          <p:cNvSpPr txBox="1">
            <a:spLocks noChangeArrowheads="1"/>
          </p:cNvSpPr>
          <p:nvPr userDrawn="1"/>
        </p:nvSpPr>
        <p:spPr bwMode="auto">
          <a:xfrm>
            <a:off x="176213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36" name="Image 35"/>
          <p:cNvPicPr>
            <a:picLocks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443" y="5345919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7" name="Rectangle 52"/>
          <p:cNvSpPr>
            <a:spLocks noChangeArrowheads="1"/>
          </p:cNvSpPr>
          <p:nvPr userDrawn="1"/>
        </p:nvSpPr>
        <p:spPr bwMode="auto">
          <a:xfrm>
            <a:off x="1706563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083" name="Image 37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01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Image 3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6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Image 39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66722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Image 40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198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Image 41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Image 42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6363" y="4211638"/>
            <a:ext cx="752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Image 3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Image 3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2714625"/>
            <a:ext cx="1423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Connecteur droit 48"/>
          <p:cNvCxnSpPr/>
          <p:nvPr userDrawn="1"/>
        </p:nvCxnSpPr>
        <p:spPr>
          <a:xfrm flipV="1">
            <a:off x="719138" y="2601913"/>
            <a:ext cx="222250" cy="319087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>
            <a:spLocks noChangeArrowheads="1"/>
          </p:cNvSpPr>
          <p:nvPr userDrawn="1"/>
        </p:nvSpPr>
        <p:spPr bwMode="auto">
          <a:xfrm>
            <a:off x="295275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1" name="Connecteur droit 50"/>
          <p:cNvCxnSpPr/>
          <p:nvPr userDrawn="1"/>
        </p:nvCxnSpPr>
        <p:spPr>
          <a:xfrm flipV="1">
            <a:off x="8351838" y="2589213"/>
            <a:ext cx="222250" cy="320675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>
            <a:spLocks noChangeArrowheads="1"/>
          </p:cNvSpPr>
          <p:nvPr userDrawn="1"/>
        </p:nvSpPr>
        <p:spPr bwMode="auto">
          <a:xfrm>
            <a:off x="7899400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95" name="Picture 2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0300" y="2693988"/>
            <a:ext cx="70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Image 53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950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Image 54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075363"/>
            <a:ext cx="13049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Image 3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7354888"/>
            <a:ext cx="1431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Connecteur droit 56"/>
          <p:cNvCxnSpPr/>
          <p:nvPr userDrawn="1"/>
        </p:nvCxnSpPr>
        <p:spPr>
          <a:xfrm flipV="1">
            <a:off x="715963" y="7235825"/>
            <a:ext cx="223837" cy="319088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>
            <a:spLocks noChangeArrowheads="1"/>
          </p:cNvSpPr>
          <p:nvPr userDrawn="1"/>
        </p:nvSpPr>
        <p:spPr bwMode="auto">
          <a:xfrm>
            <a:off x="300038" y="7135813"/>
            <a:ext cx="1292225" cy="129063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9" name="Connecteur droit 58"/>
          <p:cNvCxnSpPr/>
          <p:nvPr userDrawn="1"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2" name="ZoneTexte 59"/>
          <p:cNvSpPr txBox="1">
            <a:spLocks noChangeArrowheads="1"/>
          </p:cNvSpPr>
          <p:nvPr userDrawn="1"/>
        </p:nvSpPr>
        <p:spPr bwMode="auto">
          <a:xfrm>
            <a:off x="193675" y="17463"/>
            <a:ext cx="146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AUTOLAVEUSE »			Secteur ÉDUCATION			Site</a:t>
            </a:r>
          </a:p>
        </p:txBody>
      </p:sp>
      <p:sp>
        <p:nvSpPr>
          <p:cNvPr id="2103" name="Autre processus 62"/>
          <p:cNvSpPr>
            <a:spLocks noChangeArrowheads="1"/>
          </p:cNvSpPr>
          <p:nvPr userDrawn="1"/>
        </p:nvSpPr>
        <p:spPr bwMode="auto">
          <a:xfrm>
            <a:off x="9297988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64" name="ZoneTexte 7"/>
          <p:cNvSpPr txBox="1">
            <a:spLocks noChangeArrowheads="1"/>
          </p:cNvSpPr>
          <p:nvPr userDrawn="1"/>
        </p:nvSpPr>
        <p:spPr bwMode="auto">
          <a:xfrm>
            <a:off x="7818438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</a:t>
            </a:r>
            <a:r>
              <a:rPr lang="fr-FR" altLang="fr-FR" sz="2800" b="1" dirty="0" smtClean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tables</a:t>
            </a:r>
            <a:endParaRPr lang="fr-FR" altLang="fr-FR" sz="2800" b="1" dirty="0">
              <a:solidFill>
                <a:srgbClr val="42B003"/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 userDrawn="1"/>
        </p:nvSpPr>
        <p:spPr bwMode="auto">
          <a:xfrm>
            <a:off x="9348788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106" name="Image 65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7238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7" name="Image 6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4288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8" name="Image 67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0" y="6672263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" name="Image 68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2400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Image 70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6075363"/>
            <a:ext cx="13049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1" name="Image 3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713" y="7354888"/>
            <a:ext cx="1431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Connecteur droit 72"/>
          <p:cNvCxnSpPr/>
          <p:nvPr userDrawn="1"/>
        </p:nvCxnSpPr>
        <p:spPr>
          <a:xfrm flipV="1">
            <a:off x="8359775" y="7235825"/>
            <a:ext cx="222250" cy="319088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>
            <a:spLocks noChangeArrowheads="1"/>
          </p:cNvSpPr>
          <p:nvPr userDrawn="1"/>
        </p:nvSpPr>
        <p:spPr bwMode="auto">
          <a:xfrm>
            <a:off x="7942263" y="7135813"/>
            <a:ext cx="1292225" cy="129063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5" name="Image 74"/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6816" y="5489923"/>
            <a:ext cx="2138027" cy="1799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15" name="Picture 4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2375" y="7461250"/>
            <a:ext cx="6953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ZoneTexte 76"/>
          <p:cNvSpPr txBox="1"/>
          <p:nvPr userDrawn="1"/>
        </p:nvSpPr>
        <p:spPr>
          <a:xfrm>
            <a:off x="13263563" y="7850188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00B05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2117" name="Image 7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6163" y="7950200"/>
            <a:ext cx="11985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b="1" kern="1200">
          <a:solidFill>
            <a:srgbClr val="7F7F7F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800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6.jpeg"/><Relationship Id="rId18" Type="http://schemas.openxmlformats.org/officeDocument/2006/relationships/image" Target="../media/image40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12" Type="http://schemas.openxmlformats.org/officeDocument/2006/relationships/image" Target="../media/image22.png"/><Relationship Id="rId17" Type="http://schemas.openxmlformats.org/officeDocument/2006/relationships/image" Target="../media/image21.jpeg"/><Relationship Id="rId2" Type="http://schemas.openxmlformats.org/officeDocument/2006/relationships/image" Target="../media/image30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11" Type="http://schemas.openxmlformats.org/officeDocument/2006/relationships/image" Target="../media/image10.png"/><Relationship Id="rId5" Type="http://schemas.openxmlformats.org/officeDocument/2006/relationships/image" Target="../media/image13.emf"/><Relationship Id="rId15" Type="http://schemas.openxmlformats.org/officeDocument/2006/relationships/image" Target="../media/image38.emf"/><Relationship Id="rId10" Type="http://schemas.openxmlformats.org/officeDocument/2006/relationships/image" Target="../media/image4.jpeg"/><Relationship Id="rId19" Type="http://schemas.openxmlformats.org/officeDocument/2006/relationships/image" Target="../media/image41.png"/><Relationship Id="rId4" Type="http://schemas.openxmlformats.org/officeDocument/2006/relationships/image" Target="../media/image32.jpg"/><Relationship Id="rId9" Type="http://schemas.openxmlformats.org/officeDocument/2006/relationships/image" Target="../media/image3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15"/>
          <p:cNvSpPr txBox="1">
            <a:spLocks noChangeArrowheads="1"/>
          </p:cNvSpPr>
          <p:nvPr/>
        </p:nvSpPr>
        <p:spPr bwMode="auto">
          <a:xfrm>
            <a:off x="1690688" y="341947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+ 1 dose (20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08150" y="2767013"/>
            <a:ext cx="82708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X1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9259888" y="276701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5" name="ZoneTexte 15"/>
          <p:cNvSpPr txBox="1">
            <a:spLocks noChangeArrowheads="1"/>
          </p:cNvSpPr>
          <p:nvPr/>
        </p:nvSpPr>
        <p:spPr bwMode="auto">
          <a:xfrm>
            <a:off x="9297988" y="34512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+ 5 doses (100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045825" y="17463"/>
            <a:ext cx="3714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  <p:sp>
        <p:nvSpPr>
          <p:cNvPr id="101" name="ZoneTexte 100"/>
          <p:cNvSpPr txBox="1">
            <a:spLocks noChangeArrowheads="1"/>
          </p:cNvSpPr>
          <p:nvPr/>
        </p:nvSpPr>
        <p:spPr bwMode="auto">
          <a:xfrm>
            <a:off x="1717675" y="8239125"/>
            <a:ext cx="38084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Autolaveuse 10 L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 (Genie)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+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5 doses (100 ml)</a:t>
            </a:r>
            <a:r>
              <a:rPr lang="fr-FR" altLang="fr-FR" sz="1800" b="1">
                <a:solidFill>
                  <a:srgbClr val="7F7F7F"/>
                </a:solidFill>
                <a:latin typeface="Calibri" pitchFamily="34" charset="0"/>
              </a:rPr>
              <a:t> </a:t>
            </a:r>
            <a:endParaRPr lang="fr-FR" altLang="fr-FR" sz="1800" i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706563" y="757396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9342438" y="7597775"/>
            <a:ext cx="827087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X3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36" name="ZoneTexte 15"/>
          <p:cNvSpPr txBox="1">
            <a:spLocks noChangeArrowheads="1"/>
          </p:cNvSpPr>
          <p:nvPr/>
        </p:nvSpPr>
        <p:spPr bwMode="auto">
          <a:xfrm>
            <a:off x="9342438" y="82391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+ 3 doses (60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à coins arrondis 53"/>
          <p:cNvSpPr/>
          <p:nvPr/>
        </p:nvSpPr>
        <p:spPr>
          <a:xfrm>
            <a:off x="7866063" y="1400175"/>
            <a:ext cx="1304925" cy="9509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lnSpc>
                <a:spcPct val="50000"/>
              </a:lnSpc>
              <a:defRPr/>
            </a:pPr>
            <a:r>
              <a:rPr lang="fr-FR" sz="1800" b="1" dirty="0"/>
              <a:t>Fuzion</a:t>
            </a:r>
          </a:p>
        </p:txBody>
      </p:sp>
      <p:pic>
        <p:nvPicPr>
          <p:cNvPr id="7170" name="Pictur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7594600"/>
            <a:ext cx="903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54"/>
          <p:cNvCxnSpPr/>
          <p:nvPr/>
        </p:nvCxnSpPr>
        <p:spPr>
          <a:xfrm flipH="1">
            <a:off x="274638" y="50546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utre processus 5"/>
          <p:cNvSpPr/>
          <p:nvPr/>
        </p:nvSpPr>
        <p:spPr>
          <a:xfrm>
            <a:off x="9310688" y="1289050"/>
            <a:ext cx="5556250" cy="714375"/>
          </a:xfrm>
          <a:prstGeom prst="flowChartAlternateProcess">
            <a:avLst/>
          </a:prstGeom>
          <a:noFill/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sp>
        <p:nvSpPr>
          <p:cNvPr id="20" name="ZoneTexte 7"/>
          <p:cNvSpPr txBox="1">
            <a:spLocks noChangeArrowheads="1"/>
          </p:cNvSpPr>
          <p:nvPr/>
        </p:nvSpPr>
        <p:spPr bwMode="auto">
          <a:xfrm>
            <a:off x="7866063" y="593725"/>
            <a:ext cx="4964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Détachage et remise en état </a:t>
            </a: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9337675" y="3170238"/>
            <a:ext cx="38592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</a:t>
            </a:r>
            <a:b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</a:b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les zones à détacher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Laisser agir 5 minutes 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pour plus d’efficacité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Frotter avec une brosse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au besoin</a:t>
            </a:r>
          </a:p>
        </p:txBody>
      </p:sp>
      <p:pic>
        <p:nvPicPr>
          <p:cNvPr id="7175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2773363"/>
            <a:ext cx="9477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re processus 5"/>
          <p:cNvSpPr/>
          <p:nvPr/>
        </p:nvSpPr>
        <p:spPr>
          <a:xfrm>
            <a:off x="1798638" y="6137275"/>
            <a:ext cx="5556250" cy="715963"/>
          </a:xfrm>
          <a:prstGeom prst="flowChartAlternateProcess">
            <a:avLst/>
          </a:prstGeom>
          <a:noFill/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pic>
        <p:nvPicPr>
          <p:cNvPr id="26" name="Image 51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" t="15831" r="43462" b="528"/>
          <a:stretch/>
        </p:blipFill>
        <p:spPr>
          <a:xfrm>
            <a:off x="5282979" y="5723886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ZoneTexte 7"/>
          <p:cNvSpPr txBox="1">
            <a:spLocks noChangeArrowheads="1"/>
          </p:cNvSpPr>
          <p:nvPr/>
        </p:nvSpPr>
        <p:spPr bwMode="auto">
          <a:xfrm>
            <a:off x="323850" y="5267325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Élimination des odeurs d’urine</a:t>
            </a:r>
          </a:p>
        </p:txBody>
      </p:sp>
      <p:sp>
        <p:nvSpPr>
          <p:cNvPr id="28" name="ZoneTexte 15"/>
          <p:cNvSpPr txBox="1">
            <a:spLocks noChangeArrowheads="1"/>
          </p:cNvSpPr>
          <p:nvPr/>
        </p:nvSpPr>
        <p:spPr bwMode="auto">
          <a:xfrm>
            <a:off x="1825625" y="8020050"/>
            <a:ext cx="38592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les sols</a:t>
            </a:r>
          </a:p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près des toilettes et urinoirs après le nettoyage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Ne pas frotter, ne pas rincer.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Répéter au besoin</a:t>
            </a:r>
          </a:p>
        </p:txBody>
      </p:sp>
      <p:pic>
        <p:nvPicPr>
          <p:cNvPr id="7180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69167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Imag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488" y="691832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578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23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Image 6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Image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88" name="Imag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Imag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necteur droit 38"/>
          <p:cNvCxnSpPr/>
          <p:nvPr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93675" y="17463"/>
            <a:ext cx="14682788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PRODUITS COMPLÉMENTAIRES »	Secteur ÉDUCATION			Site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93" name="Autre processus 41"/>
          <p:cNvSpPr>
            <a:spLocks noChangeArrowheads="1"/>
          </p:cNvSpPr>
          <p:nvPr/>
        </p:nvSpPr>
        <p:spPr bwMode="auto">
          <a:xfrm>
            <a:off x="1801813" y="1266825"/>
            <a:ext cx="5554662" cy="7159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(Gel 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pic>
        <p:nvPicPr>
          <p:cNvPr id="43" name="Image 42"/>
          <p:cNvPicPr>
            <a:picLocks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349" y="715575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4" name="ZoneTexte 7"/>
          <p:cNvSpPr txBox="1">
            <a:spLocks noChangeArrowheads="1"/>
          </p:cNvSpPr>
          <p:nvPr/>
        </p:nvSpPr>
        <p:spPr bwMode="auto">
          <a:xfrm>
            <a:off x="320675" y="593725"/>
            <a:ext cx="4964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Détartrage des sanitaires</a:t>
            </a:r>
          </a:p>
        </p:txBody>
      </p:sp>
      <p:sp>
        <p:nvSpPr>
          <p:cNvPr id="45" name="ZoneTexte 15"/>
          <p:cNvSpPr txBox="1">
            <a:spLocks noChangeArrowheads="1"/>
          </p:cNvSpPr>
          <p:nvPr/>
        </p:nvSpPr>
        <p:spPr bwMode="auto">
          <a:xfrm>
            <a:off x="1827213" y="3149600"/>
            <a:ext cx="431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Mettre le produit pur sur </a:t>
            </a:r>
            <a:b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</a:b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les zones à détartrer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Laisser agir 5 minutes 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pour plus d’efficacité.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Utiliser une brosse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pour le nettoyage des cuvettes et urinoirs</a:t>
            </a:r>
          </a:p>
        </p:txBody>
      </p:sp>
      <p:pic>
        <p:nvPicPr>
          <p:cNvPr id="7197" name="Image 4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2278063"/>
            <a:ext cx="108426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Image 4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588" y="20462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Image 4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3" y="204787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Image 4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043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Image 4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205422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Image 50" descr="ecolabel_log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194175"/>
            <a:ext cx="750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Image 5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82713"/>
            <a:ext cx="1304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à coins arrondis 54"/>
          <p:cNvSpPr/>
          <p:nvPr/>
        </p:nvSpPr>
        <p:spPr>
          <a:xfrm>
            <a:off x="430213" y="6137275"/>
            <a:ext cx="1304925" cy="9509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lnSpc>
                <a:spcPct val="50000"/>
              </a:lnSpc>
              <a:defRPr/>
            </a:pPr>
            <a:r>
              <a:rPr lang="fr-FR" sz="1800" b="1" dirty="0" err="1"/>
              <a:t>Smell</a:t>
            </a:r>
            <a:r>
              <a:rPr lang="fr-FR" sz="1800" b="1" dirty="0"/>
              <a:t> Plus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2599988" y="3149600"/>
            <a:ext cx="2276475" cy="1754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Tags légers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Feutre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Traces chaussures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Adhésifs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Peinture</a:t>
            </a:r>
          </a:p>
          <a:p>
            <a:pPr eaLnBrk="1" hangingPunct="1"/>
            <a:r>
              <a:rPr lang="is-IS" altLang="fr-FR" sz="1800">
                <a:solidFill>
                  <a:srgbClr val="7F7F7F"/>
                </a:solidFill>
                <a:latin typeface="Calibri" pitchFamily="34" charset="0"/>
              </a:rPr>
              <a:t>…</a:t>
            </a:r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7206" name="Picture 3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688" y="20335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1807825" y="17463"/>
            <a:ext cx="30686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153</Words>
  <Application>Microsoft Office PowerPoint</Application>
  <PresentationFormat>Personnalisé</PresentationFormat>
  <Paragraphs>42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ＭＳ Ｐゴシック</vt:lpstr>
      <vt:lpstr>Calibri</vt:lpstr>
      <vt:lpstr>Helvetica</vt:lpstr>
      <vt:lpstr>Wingdings</vt:lpstr>
      <vt:lpstr>Thème Office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Gendrel Vanessa</cp:lastModifiedBy>
  <cp:revision>119</cp:revision>
  <cp:lastPrinted>2015-12-04T07:20:49Z</cp:lastPrinted>
  <dcterms:created xsi:type="dcterms:W3CDTF">2015-11-03T14:46:10Z</dcterms:created>
  <dcterms:modified xsi:type="dcterms:W3CDTF">2019-12-20T14:08:33Z</dcterms:modified>
</cp:coreProperties>
</file>